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81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EB6C35A-C073-487E-8DCD-5E5A7E3243FC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4318B50-DF49-44DB-934B-96C4D10D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5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8B50-DF49-44DB-934B-96C4D10D64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37246A-2574-4B45-A5CC-620A16AEA056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37246A-2574-4B45-A5CC-620A16AEA056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037246A-2574-4B45-A5CC-620A16AEA056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idil saputra\Downloads\09-35-50-63623253a815db32373527682830d031.jpg.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LTIMATE\Desktop\LOGO PEMADAM KEBAKAR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0" y="267419"/>
            <a:ext cx="1505310" cy="15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idil saputra\Downloads\09-35-04-twitter-background-3.jpg.c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colorTemperature colorTemp="6750"/>
                    </a14:imgEffect>
                    <a14:imgEffect>
                      <a14:saturation sat="85000"/>
                    </a14:imgEffect>
                    <a14:imgEffect>
                      <a14:brightnessContrast bright="-6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0" y="3124200"/>
            <a:ext cx="4127376" cy="3400879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56000"/>
              </a:schemeClr>
            </a:glow>
            <a:reflection blurRad="1104900" stA="42000" endPos="0" dist="508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49140" y="645190"/>
            <a:ext cx="5977675" cy="1343650"/>
          </a:xfrm>
        </p:spPr>
        <p:txBody>
          <a:bodyPr>
            <a:noAutofit/>
          </a:bodyPr>
          <a:lstStyle/>
          <a:p>
            <a:pPr algn="l"/>
            <a:r>
              <a:rPr lang="id-ID" sz="1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BIDANG PEMADAM</a:t>
            </a:r>
            <a:r>
              <a:rPr lang="id-ID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KEBAKARAN </a:t>
            </a:r>
            <a:r>
              <a:rPr lang="id-ID" sz="1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DAN PENANGGULANGAN</a:t>
            </a:r>
            <a:r>
              <a:rPr lang="en-GB" sz="1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1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BENCANA </a:t>
            </a:r>
            <a:r>
              <a:rPr lang="en-GB" sz="1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GB" sz="1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id-ID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DINAS PEMADAM KEBAKARAN KOTA BATAM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DANY KASIE DATIN\FOTO KEBAKARAN FEBRUARI  2020\14 FEB FOTO MBL COVER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0" y="1988840"/>
            <a:ext cx="6943700" cy="547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8515" y="6376829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i="1" dirty="0" smtClean="0">
                <a:solidFill>
                  <a:schemeClr val="bg1"/>
                </a:solidFill>
              </a:rPr>
              <a:t>BY DANY#DATIN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5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</a:t>
            </a:r>
            <a:r>
              <a:rPr lang="id-ID" sz="1200" dirty="0" smtClean="0">
                <a:effectLst/>
              </a:rPr>
              <a:t>1.Hari </a:t>
            </a:r>
            <a:r>
              <a:rPr lang="id-ID" sz="1200" dirty="0">
                <a:effectLst/>
              </a:rPr>
              <a:t>/ Tanggal	: Selasa, 07 Januari 2020</a:t>
            </a:r>
            <a:r>
              <a:rPr lang="en-US" sz="1200" dirty="0">
                <a:effectLst/>
              </a:rPr>
              <a:t/>
            </a:r>
            <a:br>
              <a:rPr lang="en-US" sz="1200" dirty="0">
                <a:effectLst/>
              </a:rPr>
            </a:br>
            <a:r>
              <a:rPr lang="id-ID" sz="1200" dirty="0">
                <a:effectLst/>
              </a:rPr>
              <a:t>      2.Lokasi		: PT Karimun Anugrah </a:t>
            </a:r>
            <a:r>
              <a:rPr lang="id-ID" sz="1200" dirty="0" smtClean="0">
                <a:effectLst/>
              </a:rPr>
              <a:t>Sejati Kel Baloi Indah Kec Batam Kota</a:t>
            </a:r>
            <a:r>
              <a:rPr lang="en-US" sz="1200" dirty="0">
                <a:effectLst/>
              </a:rPr>
              <a:t/>
            </a:r>
            <a:br>
              <a:rPr lang="en-US" sz="1200" dirty="0">
                <a:effectLst/>
              </a:rPr>
            </a:br>
            <a:r>
              <a:rPr lang="id-ID" sz="1200" dirty="0">
                <a:effectLst/>
              </a:rPr>
              <a:t>      3.Objek		: Ruko</a:t>
            </a:r>
            <a:r>
              <a:rPr lang="en-US" sz="1200" dirty="0">
                <a:effectLst/>
              </a:rPr>
              <a:t/>
            </a:r>
            <a:br>
              <a:rPr lang="en-US" sz="1200" dirty="0">
                <a:effectLst/>
              </a:rPr>
            </a:br>
            <a:r>
              <a:rPr lang="en-US" sz="1200" dirty="0" smtClean="0">
                <a:effectLst/>
              </a:rPr>
              <a:t>      4.Tim		: </a:t>
            </a:r>
            <a:r>
              <a:rPr lang="en-US" sz="1200" dirty="0" err="1" smtClean="0">
                <a:effectLst/>
              </a:rPr>
              <a:t>Pos</a:t>
            </a:r>
            <a:r>
              <a:rPr lang="en-US" sz="1200" dirty="0" smtClean="0">
                <a:effectLst/>
              </a:rPr>
              <a:t> </a:t>
            </a:r>
            <a:r>
              <a:rPr lang="id-ID" sz="1200" dirty="0" err="1">
                <a:effectLst/>
              </a:rPr>
              <a:t>S</a:t>
            </a:r>
            <a:r>
              <a:rPr lang="en-US" sz="1200" dirty="0" err="1" smtClean="0">
                <a:effectLst/>
              </a:rPr>
              <a:t>ei</a:t>
            </a:r>
            <a:r>
              <a:rPr lang="en-US" sz="1200" dirty="0" smtClean="0">
                <a:effectLst/>
              </a:rPr>
              <a:t> </a:t>
            </a:r>
            <a:r>
              <a:rPr lang="id-ID" sz="1200" dirty="0" err="1">
                <a:effectLst/>
              </a:rPr>
              <a:t>P</a:t>
            </a:r>
            <a:r>
              <a:rPr lang="en-US" sz="1200" dirty="0" err="1" smtClean="0">
                <a:effectLst/>
              </a:rPr>
              <a:t>anas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regu</a:t>
            </a:r>
            <a:r>
              <a:rPr lang="en-US" sz="1200" dirty="0" smtClean="0">
                <a:effectLst/>
              </a:rPr>
              <a:t> 1</a:t>
            </a:r>
            <a:endParaRPr lang="en-US" sz="1200" dirty="0"/>
          </a:p>
        </p:txBody>
      </p:sp>
      <p:pic>
        <p:nvPicPr>
          <p:cNvPr id="4" name="Picture 3" descr="C:\Users\hp\Downloads\IMG-20200107-WA0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14382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:\DANY KASIE DATIN\FOTO KEBAKARAN 2020\WhatsApp Image 2020-01-07 at 11.52.00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340768"/>
            <a:ext cx="367665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23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Jum’at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10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Baloi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kolam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belakang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edukit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Kel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T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aman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B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aloi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Kec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Batam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Kota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3.Objek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Semak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Belukar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Sei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anas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1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G:\DANY KASIE DATIN\FOTO KEBAKARAN 2020\WhatsApp Image 2020-01-10 at 13.59.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8884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2020\WhatsApp Image 2020-01-10 at 13.59.3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ANY KASIE DATIN\FOTO KEBAKARAN 2020\WhatsApp Image 2020-01-10 at 13.59.2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93234"/>
            <a:ext cx="50405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3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29208" y="341784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200" dirty="0" smtClean="0">
                <a:effectLst/>
              </a:rPr>
              <a:t> 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Minggu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12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2.Lokasi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:T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iban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ajak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dan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T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iban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K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sb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K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el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atam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L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estari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K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ec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S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ekupang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      </a:t>
            </a:r>
            <a:br>
              <a:rPr lang="en-ID" sz="1600" dirty="0" smtClean="0">
                <a:effectLst/>
                <a:latin typeface="Trebuchet MS" panose="020B0603020202020204" pitchFamily="34" charset="0"/>
              </a:rPr>
            </a:br>
            <a:r>
              <a:rPr lang="en-ID" sz="1600" dirty="0" smtClean="0">
                <a:effectLst/>
                <a:latin typeface="Trebuchet MS" panose="020B0603020202020204" pitchFamily="34" charset="0"/>
              </a:rPr>
              <a:t>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3.Objek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Hutan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600" dirty="0" smtClean="0">
                <a:effectLst/>
                <a:latin typeface="Trebuchet MS" panose="020B0603020202020204" pitchFamily="34" charset="0"/>
              </a:rPr>
            </a:br>
            <a:r>
              <a:rPr lang="en-ID" sz="1600" dirty="0" smtClean="0">
                <a:effectLst/>
                <a:latin typeface="Trebuchet MS" panose="020B0603020202020204" pitchFamily="34" charset="0"/>
              </a:rPr>
              <a:t>     4. Tim	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Sei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anas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III</a:t>
            </a:r>
            <a:r>
              <a:rPr lang="en-US" sz="1200" dirty="0">
                <a:effectLst/>
              </a:rPr>
              <a:t/>
            </a:r>
            <a:br>
              <a:rPr lang="en-US" sz="1200" dirty="0">
                <a:effectLst/>
              </a:rPr>
            </a:br>
            <a:endParaRPr lang="en-US" sz="1200" dirty="0"/>
          </a:p>
        </p:txBody>
      </p:sp>
      <p:pic>
        <p:nvPicPr>
          <p:cNvPr id="1026" name="Picture 2" descr="G:\DANY KASIE DATIN\FOTO KEBAKARAN 2020\WhatsApp Image 2020-01-12 at 18.07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248472" cy="25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2020\WhatsApp Image 2020-01-12 at 18.07.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40" y="1340767"/>
            <a:ext cx="4176464" cy="25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DANY KASIE DATIN\FOTO KEBAKARAN JANUARI 2020\10 JAN BALOI KOLAM 4 edi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16424"/>
            <a:ext cx="68580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9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200" dirty="0" smtClean="0">
                <a:effectLst/>
              </a:rPr>
              <a:t> 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Selasa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14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2.Lokasi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Dam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muka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kuning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K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el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Tanjung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P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iayu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K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ec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S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ei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B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eduk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      </a:t>
            </a:r>
            <a:br>
              <a:rPr lang="en-ID" sz="1600" dirty="0" smtClean="0">
                <a:effectLst/>
                <a:latin typeface="Trebuchet MS" panose="020B0603020202020204" pitchFamily="34" charset="0"/>
              </a:rPr>
            </a:br>
            <a:r>
              <a:rPr lang="en-ID" sz="1600" dirty="0" smtClean="0">
                <a:effectLst/>
                <a:latin typeface="Trebuchet MS" panose="020B0603020202020204" pitchFamily="34" charset="0"/>
              </a:rPr>
              <a:t>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3.Objek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Hutan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600" dirty="0" smtClean="0">
                <a:effectLst/>
                <a:latin typeface="Trebuchet MS" panose="020B0603020202020204" pitchFamily="34" charset="0"/>
              </a:rPr>
            </a:br>
            <a:r>
              <a:rPr lang="en-ID" sz="1600" dirty="0" smtClean="0">
                <a:effectLst/>
                <a:latin typeface="Trebuchet MS" panose="020B0603020202020204" pitchFamily="34" charset="0"/>
              </a:rPr>
              <a:t>     4. Tim	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Sei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anas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2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endParaRPr lang="en-US" sz="1600" dirty="0">
              <a:latin typeface="Trebuchet MS" panose="020B0603020202020204" pitchFamily="34" charset="0"/>
            </a:endParaRPr>
          </a:p>
        </p:txBody>
      </p:sp>
      <p:pic>
        <p:nvPicPr>
          <p:cNvPr id="1027" name="Picture 3" descr="D:\DANY KASIE DATIN\WhatsApp Image 2020-01-14 at 14.34.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412776"/>
            <a:ext cx="410445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ANY KASIE DATIN\WhatsApp Image 2020-01-14 at 14.43.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7" y="4149080"/>
            <a:ext cx="48965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NY KASIE DATIN\WhatsApp Image 2020-01-14 at 16.46.0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9446"/>
            <a:ext cx="3240360" cy="444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3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Selasa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14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Akses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masuk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perum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puri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asri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residen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Kel Batu Besar Kec Nongsa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  </a:t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3.Objek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Semak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belukar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K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abil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2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D:\DANY KASIE DATIN\WhatsApp Image 2020-01-14 at 16.10.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1044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NY KASIE DATIN\WhatsApp Image 2020-01-14 at 16.10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044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ANY KASIE DATIN\WhatsApp Image 2020-01-14 at 16.10.3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400600" cy="25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5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Rabu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15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B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elakang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rusun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 smtClean="0">
                <a:effectLst/>
                <a:latin typeface="Trebuchet MS" panose="020B0603020202020204" pitchFamily="34" charset="0"/>
              </a:rPr>
              <a:t>b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atu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ampar</a:t>
            </a:r>
            <a:r>
              <a:rPr lang="en-ID" sz="1400" dirty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K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el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S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eraya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K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ec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B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atu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A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mpar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3.Objek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TPS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S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anas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3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D:\DANY KASIE DATIN\WhatsApp Image 2020-01-15 at 09.28.46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1349256"/>
            <a:ext cx="35638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NY KASIE DATIN\WhatsApp Image 2020-01-15 at 09.28.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93" y="1349256"/>
            <a:ext cx="348952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05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Jum’at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17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Bundaran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dekat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bundaran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bandara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hang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nadim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K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el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Batu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B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esar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K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ec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Nongsa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3.Objek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Hutan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S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anas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2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D:\DANY KASIE DATIN\FOTO KEBAKARAN 2020\WhatsApp Image 2020-01-17 at 13.22.5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48472" cy="26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NY KASIE DATIN\FOTO KEBAKARAN 2020\WhatsApp Image 2020-01-17 at 13.22.47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248472" cy="26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ANY KASIE DATIN\FOTO KEBAKARAN 2020\WhatsApp Image 2020-01-17 at 13.25.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03838"/>
            <a:ext cx="5112568" cy="27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13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Jum’at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17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D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am tanjung piayu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K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el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T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anjung 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P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iayu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K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ec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S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ei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B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eduk      </a:t>
            </a:r>
            <a:br>
              <a:rPr lang="id-ID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3.Objek 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Hutan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 smtClean="0">
                <a:effectLst/>
                <a:latin typeface="Trebuchet MS" panose="020B0603020202020204" pitchFamily="34" charset="0"/>
              </a:rPr>
              <a:t>S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anas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2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D:\DANY KASIE DATIN\WhatsApp Image 2020-01-17 at 05.22.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1926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NY KASIE DATIN\WhatsApp Image 2020-01-17 at 05.23.5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68" y="3933056"/>
            <a:ext cx="619268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7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Sabtu,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1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8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Town house avante  pasir putih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K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el  Bengkong Sadai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K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ec Bengkong      </a:t>
            </a:r>
            <a:br>
              <a:rPr lang="id-ID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3.Objek 	: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Semak  belukar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S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anas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3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D:\DANY KASIE DATIN\WhatsApp Image 2020-01-18 at 02.07.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0" y="1052736"/>
            <a:ext cx="43924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NY KASIE DATIN\WhatsApp Image 2020-01-18 at 02.07.01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622398"/>
            <a:ext cx="4248472" cy="46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DANY KASIE DATIN\FOTO KEBAKARAN JANUARI 2020\18 JAN PASIR PUTIH 1 edit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13" y="3695649"/>
            <a:ext cx="4479687" cy="402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64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Minggu,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1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9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Jalan Trans Barelang  panaran gas  Kel  Tembesi Kec Sagulung      </a:t>
            </a:r>
            <a:br>
              <a:rPr lang="id-ID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3.Objek 	: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Semak  belukar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Tembesi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D:\DANY KASIE DATIN\WhatsApp Image 2020-01-18 at 23.02.4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46449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NY KASIE DATIN\WhatsApp Image 2020-01-18 at 23.02.4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18" y="1988840"/>
            <a:ext cx="4253970" cy="42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9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428" y="116632"/>
            <a:ext cx="7048956" cy="10801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en-ID" sz="1200" dirty="0" smtClean="0"/>
              <a:t>           </a:t>
            </a:r>
            <a:r>
              <a:rPr lang="id-ID" sz="2200" dirty="0" smtClean="0">
                <a:latin typeface="Trebuchet MS" panose="020B0603020202020204" pitchFamily="34" charset="0"/>
              </a:rPr>
              <a:t>1.Hari </a:t>
            </a:r>
            <a:r>
              <a:rPr lang="id-ID" sz="2200" dirty="0">
                <a:latin typeface="Trebuchet MS" panose="020B0603020202020204" pitchFamily="34" charset="0"/>
              </a:rPr>
              <a:t>/ Tanggal	: Rabu, 01 Januari 2020</a:t>
            </a:r>
            <a:endParaRPr lang="en-US" sz="2200" dirty="0">
              <a:latin typeface="Trebuchet MS" panose="020B0603020202020204" pitchFamily="34" charset="0"/>
            </a:endParaRPr>
          </a:p>
          <a:p>
            <a:pPr algn="just"/>
            <a:r>
              <a:rPr lang="id-ID" sz="2200" dirty="0">
                <a:latin typeface="Trebuchet MS" panose="020B0603020202020204" pitchFamily="34" charset="0"/>
              </a:rPr>
              <a:t>      2.Lokasi	</a:t>
            </a:r>
            <a:r>
              <a:rPr lang="id-ID" sz="2200" dirty="0" smtClean="0">
                <a:latin typeface="Trebuchet MS" panose="020B0603020202020204" pitchFamily="34" charset="0"/>
              </a:rPr>
              <a:t>: </a:t>
            </a:r>
            <a:r>
              <a:rPr lang="id-ID" sz="2200" dirty="0">
                <a:latin typeface="Trebuchet MS" panose="020B0603020202020204" pitchFamily="34" charset="0"/>
              </a:rPr>
              <a:t>Tiban II, RT.01,RW 01,Kel Patam Lestari, Kec Sekupang</a:t>
            </a:r>
            <a:endParaRPr lang="en-US" sz="2200" dirty="0">
              <a:latin typeface="Trebuchet MS" panose="020B0603020202020204" pitchFamily="34" charset="0"/>
            </a:endParaRPr>
          </a:p>
          <a:p>
            <a:pPr algn="just"/>
            <a:r>
              <a:rPr lang="id-ID" sz="2200" dirty="0">
                <a:latin typeface="Trebuchet MS" panose="020B0603020202020204" pitchFamily="34" charset="0"/>
              </a:rPr>
              <a:t>      3.Objek	</a:t>
            </a:r>
            <a:r>
              <a:rPr lang="id-ID" sz="2200" dirty="0" smtClean="0">
                <a:latin typeface="Trebuchet MS" panose="020B0603020202020204" pitchFamily="34" charset="0"/>
              </a:rPr>
              <a:t>: </a:t>
            </a:r>
            <a:r>
              <a:rPr lang="id-ID" sz="2200" dirty="0">
                <a:latin typeface="Trebuchet MS" panose="020B0603020202020204" pitchFamily="34" charset="0"/>
              </a:rPr>
              <a:t>Semak </a:t>
            </a:r>
            <a:r>
              <a:rPr lang="id-ID" sz="2200" dirty="0" smtClean="0">
                <a:latin typeface="Trebuchet MS" panose="020B0603020202020204" pitchFamily="34" charset="0"/>
              </a:rPr>
              <a:t>Belukar</a:t>
            </a:r>
            <a:endParaRPr lang="en-ID" sz="2200" dirty="0" smtClean="0">
              <a:latin typeface="Trebuchet MS" panose="020B0603020202020204" pitchFamily="34" charset="0"/>
            </a:endParaRPr>
          </a:p>
          <a:p>
            <a:pPr algn="just"/>
            <a:r>
              <a:rPr lang="en-ID" sz="2200" dirty="0">
                <a:latin typeface="Trebuchet MS" panose="020B0603020202020204" pitchFamily="34" charset="0"/>
              </a:rPr>
              <a:t> </a:t>
            </a:r>
            <a:r>
              <a:rPr lang="en-ID" sz="2200" dirty="0" smtClean="0">
                <a:latin typeface="Trebuchet MS" panose="020B0603020202020204" pitchFamily="34" charset="0"/>
              </a:rPr>
              <a:t>     4.Tim		: </a:t>
            </a:r>
            <a:r>
              <a:rPr lang="en-ID" sz="2200" dirty="0" err="1" smtClean="0">
                <a:latin typeface="Trebuchet MS" panose="020B0603020202020204" pitchFamily="34" charset="0"/>
              </a:rPr>
              <a:t>Pos</a:t>
            </a:r>
            <a:r>
              <a:rPr lang="en-ID" sz="2200" dirty="0" smtClean="0">
                <a:latin typeface="Trebuchet MS" panose="020B0603020202020204" pitchFamily="34" charset="0"/>
              </a:rPr>
              <a:t> </a:t>
            </a:r>
            <a:r>
              <a:rPr lang="id-ID" sz="2200" dirty="0" err="1">
                <a:latin typeface="Trebuchet MS" panose="020B0603020202020204" pitchFamily="34" charset="0"/>
              </a:rPr>
              <a:t>S</a:t>
            </a:r>
            <a:r>
              <a:rPr lang="en-ID" sz="2200" dirty="0" err="1" smtClean="0">
                <a:latin typeface="Trebuchet MS" panose="020B0603020202020204" pitchFamily="34" charset="0"/>
              </a:rPr>
              <a:t>ei</a:t>
            </a:r>
            <a:r>
              <a:rPr lang="en-ID" sz="2200" dirty="0" smtClean="0">
                <a:latin typeface="Trebuchet MS" panose="020B0603020202020204" pitchFamily="34" charset="0"/>
              </a:rPr>
              <a:t> </a:t>
            </a:r>
            <a:r>
              <a:rPr lang="id-ID" sz="2200" dirty="0" err="1">
                <a:latin typeface="Trebuchet MS" panose="020B0603020202020204" pitchFamily="34" charset="0"/>
              </a:rPr>
              <a:t>P</a:t>
            </a:r>
            <a:r>
              <a:rPr lang="en-ID" sz="2200" dirty="0" err="1" smtClean="0">
                <a:latin typeface="Trebuchet MS" panose="020B0603020202020204" pitchFamily="34" charset="0"/>
              </a:rPr>
              <a:t>anas</a:t>
            </a:r>
            <a:r>
              <a:rPr lang="en-ID" sz="2200" dirty="0" smtClean="0">
                <a:latin typeface="Trebuchet MS" panose="020B0603020202020204" pitchFamily="34" charset="0"/>
              </a:rPr>
              <a:t> </a:t>
            </a:r>
            <a:r>
              <a:rPr lang="en-ID" sz="2200" dirty="0" err="1" smtClean="0">
                <a:latin typeface="Trebuchet MS" panose="020B0603020202020204" pitchFamily="34" charset="0"/>
              </a:rPr>
              <a:t>regu</a:t>
            </a:r>
            <a:r>
              <a:rPr lang="en-ID" sz="2200" dirty="0" smtClean="0">
                <a:latin typeface="Trebuchet MS" panose="020B0603020202020204" pitchFamily="34" charset="0"/>
              </a:rPr>
              <a:t> 1</a:t>
            </a:r>
            <a:endParaRPr lang="en-US" sz="2200" dirty="0">
              <a:latin typeface="Trebuchet MS" panose="020B0603020202020204" pitchFamily="34" charset="0"/>
            </a:endParaRPr>
          </a:p>
          <a:p>
            <a:pPr algn="just"/>
            <a:endParaRPr lang="en-US" sz="2200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D:\DANY KASIE DATIN\FOTO KEBAKARAN 2020\IMG-20200102-WA00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36" y="1268760"/>
            <a:ext cx="3304540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DANY KASIE DATIN\FOTO KEBAKARAN 2020\IMG-20200102-WA00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77" y="1297682"/>
            <a:ext cx="34036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:\DANY KASIE DATIN\FOTO KEBAKARAN 2020\IMG-20200102-WA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46085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Minggu,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1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9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S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im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p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ang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raya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 Kel 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Belian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Kec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Batam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kota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   </a:t>
            </a:r>
            <a:br>
              <a:rPr lang="id-ID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3.Objek 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Hutan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S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anas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(II),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K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abil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(I),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T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embesi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(I)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D:\DANY KASIE DATIN\WhatsApp Image 2020-01-19 at 22.43.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8" y="1087026"/>
            <a:ext cx="2952328" cy="31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NY KASIE DATIN\WhatsApp Image 2020-01-20 at 00.36.2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06" y="1087026"/>
            <a:ext cx="2713682" cy="501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ANY KASIE DATIN\WhatsApp Image 2020-01-20 at 00.38.4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34" y="1087026"/>
            <a:ext cx="3054750" cy="31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DANY KASIE DATIN\FOTO KEBAKARAN 2020\WhatsApp Image 2020-01-20 at 13.55.5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65" y="3720997"/>
            <a:ext cx="2665288" cy="30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DANY KASIE DATIN\FOTO KEBAKARAN JANUARI 2020\24 JAN SEI BULUH.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8" y="3720997"/>
            <a:ext cx="6531435" cy="3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6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NY KASIE DATIN\FOTO KEBAKARAN 2020\kbakran nusa jay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8" y="1700808"/>
            <a:ext cx="3018863" cy="50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NY KASIE DATIN\FOTO KEBAKARAN 2020\WhatsApp Image 2020-01-23 at 21.10.5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45" y="3645024"/>
            <a:ext cx="4076104" cy="30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ANY KASIE DATIN\FOTO KEBAKARAN 2020\WhatsApp Image 2020-01-23 at 21.10.5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42" y="1700808"/>
            <a:ext cx="602365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ANY KASIE DATIN\FOTO KEBAKARAN 2020\WhatsApp Image 2020-01-23 at 21.10.4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77" y="3763510"/>
            <a:ext cx="1928724" cy="29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Kamis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23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Perum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nusa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jaya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 Kel 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Sei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anas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K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ec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Batam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K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ota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   </a:t>
            </a:r>
            <a:br>
              <a:rPr lang="id-ID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3.Objek 	: Perumahan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S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anas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>
                <a:effectLst/>
                <a:latin typeface="Trebuchet MS" panose="020B0603020202020204" pitchFamily="34" charset="0"/>
              </a:rPr>
              <a:t>I</a:t>
            </a:r>
            <a:endParaRPr lang="en-US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1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Jum’at,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2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4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S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ei buluh Kel 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S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embulang  Kec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G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alang</a:t>
            </a:r>
            <a:br>
              <a:rPr lang="id-ID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3.Objek 	: Hutan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tembesi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II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D:\DANY KASIE DATIN\FOTO KEBAKARAN 2020\kebakran 23 jan tembesi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8884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NY KASIE DATIN\FOTO KEBAKARAN 2020\kebakran 23 jan tembesi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104456" cy="31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ANY KASIE DATIN\FOTO KEBAKARAN 2020\kebakaran 23 jan tembes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1" y="3692731"/>
            <a:ext cx="7013753" cy="31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08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Selasa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28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Hutan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Lindung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Tpa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Punggur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Kel 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Kabil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 Kec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Batam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Kota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id-ID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3.Objek 	: Hutan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Kabil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I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D:\DANY KASIE DATIN\FOTO KEBAKARAN 2020\WhatsApp Image 2020-01-29 at 06.16.11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1" y="1196752"/>
            <a:ext cx="315665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NY KASIE DATIN\FOTO KEBAKARAN 2020\WhatsApp Image 2020-01-29 at 06.16.11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316331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ANY KASIE DATIN\FOTO KEBAKARAN 2020\WhatsApp Image 2020-01-29 at 06.15.4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97599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01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Selasa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28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Yayasan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Yaa-Canayya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Kel 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Cate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 Kec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Galang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id-ID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3.Objek 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Semak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Belukar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Tembesi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I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D:\DANY KASIE DATIN\FOTO KEBAKARAN 2020\WhatsApp Image 2020-01-29 at 06.16.57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71601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ANY KASIE DATIN\FOTO KEBAKARAN 2020\WhatsApp Image 2020-01-28 at 18.36.4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28" y="1196752"/>
            <a:ext cx="39604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91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Jum’at, 31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Tg Sengkuang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Kel  Batu Merah  Kec Batu Ampar</a:t>
            </a:r>
            <a:br>
              <a:rPr lang="id-ID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3.Objek 	: Kios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Sei Panas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I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G:\DANY KASIE DATIN\FOTO KEBAKARAN JANUARI 2020\31 JAN KIOS SEKEN SENGKUANG KEL BT MERAH BT AMPAR.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1318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ANY KASIE DATIN\FOTO KEBAKARAN JANUARI 2020\31 JAN KIOS SEKEN SENGKUANG KEL BT MERAH BT AMPAR.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384376" cy="3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ANY KASIE DATIN\FOTO KEBAKARAN JANUARI 2020\31 JAN KIOS SEKEN SENGKUANG KEL BT MERAH BT AMPAR.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400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DANY KASIE DATIN\FOTO KEBAKARAN JANUARI 2020\31 JAN KIOS SEKEN SENGKUANG KEL BT MERAH BT AMPAR.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96" y="1196752"/>
            <a:ext cx="2865904" cy="3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85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Selasa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28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Piayu Tower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Kel  Mangsang  Kec Sei Beduk</a:t>
            </a:r>
            <a:br>
              <a:rPr lang="id-ID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3.Objek 	: Hutan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 smtClean="0">
                <a:effectLst/>
                <a:latin typeface="Trebuchet MS" panose="020B0603020202020204" pitchFamily="34" charset="0"/>
              </a:rPr>
              <a:t> 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Tembesi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I</a:t>
            </a: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G:\DANY KASIE DATIN\FOTO KEBAKARAN JANUARI 2020\31 JAN HTN TOWER PIAYU MANGSANG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" y="1700808"/>
            <a:ext cx="51125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ANY KASIE DATIN\FOTO KEBAKARAN JANUARI 2020\31 JAN HTN TOWER PIAYU MANGSANG 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74441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2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416" y="260648"/>
            <a:ext cx="7715200" cy="99412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200" dirty="0" smtClean="0">
                <a:effectLst/>
              </a:rPr>
              <a:t>    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1.Hari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Tanggal	: Rabu, 01 Januari 2020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2.Lokasi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: Pantai Tiga Putri Barelang, Kel Rempang Cate, Kec Galang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3.Objek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: Semak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Belukar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4.Tim		: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embesi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 descr="D:\DANY KASIE DATIN\FOTO KEBAKARAN 2020\IMG-20200102-WA004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96044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G:\DANY KASIE DATIN\FOTO KEBAKARAN 2020\IMG-20200102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511256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Fujitsu\AppData\Local\Microsoft\Windows\Temporary Internet Files\Content.Word\IMG-20160713-WA0012.jpg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F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74441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7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7232" y="260648"/>
            <a:ext cx="7704856" cy="105273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/ Tanggal	: Kamis, 02 Januari 2020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Perum Buana Tahap II, RT.08,RW.02 Kel Tembesi Kec Sagulung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3.Objek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Semak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Belukar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600" dirty="0" smtClean="0">
                <a:effectLst/>
                <a:latin typeface="Trebuchet MS" panose="020B0603020202020204" pitchFamily="34" charset="0"/>
              </a:rPr>
            </a:br>
            <a:r>
              <a:rPr lang="en-ID" sz="16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    4.Tim	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tembesi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2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endParaRPr lang="en-US" sz="1600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D:\DANY KASIE DATIN\FOTO KEBAKARAN 2020\IMG-20200102-WA0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17646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G:\DANY KASIE DATIN\FOTO KEBAKARAN 2020\IMG-20200102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8"/>
            <a:ext cx="612068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DANY KASIE DATIN\FOTO KEBAKARAN JANUARI 2020\10 JAN BALOI KOLAM.jpe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148064" cy="34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73510" y="188640"/>
            <a:ext cx="7704856" cy="98072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/ Tanggal	: Kamis, 02 Januari 2020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Restoran Bandar Jaya Oriental, Kel Teluk Tering Kec Batam Kota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3.Objek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Restoran Satu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Unit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600" dirty="0" smtClean="0">
                <a:effectLst/>
                <a:latin typeface="Trebuchet MS" panose="020B0603020202020204" pitchFamily="34" charset="0"/>
              </a:rPr>
            </a:br>
            <a:r>
              <a:rPr lang="en-ID" sz="16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    4.Tim	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sei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panas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1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D:\DANY KASIE DATIN\FOTO KEBAKARAN 2020\Tkp RM bandar jaya,dpn sahid htl bc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579872" cy="248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DANY KASIE DATIN\FOTO KEBAKARAN 2020\IMG-20200102-WA0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448556" cy="245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G:\DANY KASIE DATIN\FOTO KEBAKARAN 2020\Tkp RM bandar jaya,dpn sahid htl bc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01008"/>
            <a:ext cx="3924300" cy="28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74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3891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Tanggal	: Jum’at, 03 Januari 2020</a:t>
            </a:r>
            <a:r>
              <a:rPr lang="en-US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2.Lokasi</a:t>
            </a: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 lapangan Tembak Marinir, Kel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Setokok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Bulang</a:t>
            </a:r>
            <a:r>
              <a:rPr lang="en-US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3.Objek</a:t>
            </a: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Hutan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4.Tim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tembesi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en-US" sz="1400" dirty="0">
              <a:effectLst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:\Users\hp\Downloads\IMG-20200103-WA00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3557"/>
            <a:ext cx="3600399" cy="24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hp\Downloads\IMG-20200103-WA0048 (1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36122" r="7241" b="29157"/>
          <a:stretch/>
        </p:blipFill>
        <p:spPr bwMode="auto">
          <a:xfrm>
            <a:off x="4427984" y="1334765"/>
            <a:ext cx="3478523" cy="2382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aidil saputra\Downloads\WhatsApp Image 2020-01-03 at 21.20.56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23077" r="2231" b="51635"/>
          <a:stretch/>
        </p:blipFill>
        <p:spPr bwMode="auto">
          <a:xfrm>
            <a:off x="2051720" y="3861048"/>
            <a:ext cx="4600575" cy="2505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909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400" dirty="0" smtClean="0">
                <a:effectLst/>
              </a:rPr>
              <a:t> 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/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Tanggal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	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	: Jum’at, 03 Januari 2020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2.Lokasi		: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Jalan Trans Barelang Simp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Setokok, Kel Setokok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Kec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Bulang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3.Objek		: Semak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Belukar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600" dirty="0" smtClean="0">
                <a:effectLst/>
                <a:latin typeface="Trebuchet MS" panose="020B0603020202020204" pitchFamily="34" charset="0"/>
              </a:rPr>
            </a:br>
            <a:r>
              <a:rPr lang="en-ID" sz="16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    4.Tim		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tembesi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4" name="Picture 3" descr="C:\Users\hp\Downloads\IMG-20200103-WA00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84887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p\Downloads\IMG-20200103-WA004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22870"/>
            <a:ext cx="7416824" cy="293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26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2594" y="312090"/>
            <a:ext cx="8229600" cy="99412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200" dirty="0">
                <a:effectLst/>
              </a:rPr>
              <a:t> </a:t>
            </a:r>
            <a:r>
              <a:rPr lang="en-ID" sz="1200" dirty="0" smtClean="0">
                <a:effectLst/>
              </a:rPr>
              <a:t> 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/ Tanggal	: Sabtu, 04 Januari 2020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Belakang PT Union,Kel Seraya Kec Batu Ampar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3.Objek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Semak b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elukar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600" dirty="0" smtClean="0">
                <a:effectLst/>
                <a:latin typeface="Trebuchet MS" panose="020B0603020202020204" pitchFamily="34" charset="0"/>
              </a:rPr>
            </a:br>
            <a:r>
              <a:rPr lang="en-ID" sz="16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    4.Tim	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S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ei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anas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1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4" name="Picture 3" descr="C:\Users\hp\Downloads\IMG-20200105-WA0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01583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p\Downloads\IMG-20200105-WA00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94" y="3212976"/>
            <a:ext cx="3905045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43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sz="1200" dirty="0">
                <a:effectLst/>
              </a:rPr>
              <a:t> </a:t>
            </a:r>
            <a:r>
              <a:rPr lang="en-ID" sz="1200" dirty="0" smtClean="0">
                <a:effectLst/>
              </a:rPr>
              <a:t>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Minggu, 05 Januari 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Belakang SMAN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21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Kel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Kabil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Kec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Nongsa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3.Objek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Hutan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S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ei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err="1">
                <a:effectLst/>
                <a:latin typeface="Trebuchet MS" panose="020B0603020202020204" pitchFamily="34" charset="0"/>
              </a:rPr>
              <a:t>P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anas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1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4" name="Picture 3" descr="C:\Users\hp\Downloads\IMG-20200106-WA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96044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p\Downloads\IMG-20200103-WA00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888432" cy="2988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366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576</TotalTime>
  <Words>109</Words>
  <Application>Microsoft Office PowerPoint</Application>
  <PresentationFormat>On-screen Show (4:3)</PresentationFormat>
  <Paragraphs>31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BIDANG PEMADAM KEBAKARAN DAN PENANGGULANGAN BENCANA  DINAS PEMADAM KEBAKARAN KOTA BATAM  </vt:lpstr>
      <vt:lpstr>PowerPoint Presentation</vt:lpstr>
      <vt:lpstr>     1.Hari / Tanggal : Rabu, 01 Januari 2020       2.Lokasi  : Pantai Tiga Putri Barelang, Kel Rempang Cate, Kec Galang       3.Objek  : Semak Belukar       4.Tim  : Pos Tembesi regu 1 </vt:lpstr>
      <vt:lpstr>       1.Hari / Tanggal : Kamis, 02 Januari 2020       2.Lokasi : Perum Buana Tahap II, RT.08,RW.02 Kel Tembesi Kec Sagulung       3.Objek : Semak Belukar       4.Tim  : Pos tembesi regu 2 </vt:lpstr>
      <vt:lpstr>       1.Hari / Tanggal : Kamis, 02 Januari 2020       2.Lokasi : Restoran Bandar Jaya Oriental, Kel Teluk Tering Kec Batam Kota       3.Objek : Restoran Satu Unit       4.Tim  : Pos sei panas regu 1 </vt:lpstr>
      <vt:lpstr>        1.Hari / Tanggal : Jum’at, 03 Januari 2020        2.Lokasi : Belakang lapangan Tembak Marinir, Kel Setokok Kec Bulang        3.Objek : Hutan        4.Tim  : Pos tembesi regu 3</vt:lpstr>
      <vt:lpstr>      1.Hari / Tanggal  : Jum’at, 03 Januari 2020       2.Lokasi  : Jalan Trans Barelang Simp Setokok, Kel Setokok Kec Bulang       3.Objek  : Semak Belukar       4.Tim   : Pos tembesi regu </vt:lpstr>
      <vt:lpstr>       1.Hari / Tanggal : Sabtu, 04 Januari 2020       2.Lokasi : Belakang PT Union,Kel Seraya Kec Batu Ampar       3.Objek : Semak belukar       4.Tim  : Pos Sei Panas regu 1 </vt:lpstr>
      <vt:lpstr>      1.Hari / Tanggal : Minggu, 05 Januari 2020       2.Lokasi : Belakang SMAN 21 Kel Kabil Kec Nongsa       3.Objek : Hutan       4. Tim  : Pos Sei Panas regu 1</vt:lpstr>
      <vt:lpstr>      1.Hari / Tanggal : Selasa, 07 Januari 2020       2.Lokasi  : PT Karimun Anugrah Sejati Kel Baloi Indah Kec Batam Kota       3.Objek  : Ruko       4.Tim  : Pos Sei Panas regu 1</vt:lpstr>
      <vt:lpstr>       1.Hari / Tanggal : Jum’at, 10 Januari 2020       2.Lokasi : Baloi kolam  belakang edukit, Kel Taman Baloi Kec Batam Kota       3.Objek : Semak Belukar       4. Tim  : Pos Sei Panas regu 1 </vt:lpstr>
      <vt:lpstr>      1.Hari / Tanggal : Minggu, 12 Januari 2020      2.Lokasi :Tiban Pajak dan Tiban Ksb Kel Patam Lestari Kec Sekupang             3.Objek : Hutan      4. Tim  : Pos Sei Panas regu III </vt:lpstr>
      <vt:lpstr>      1.Hari / Tanggal : Selasa, 14 Januari 2020      2.Lokasi : Dam muka kuning Kel Tanjung Piayu Kec Sei Beduk             3.Objek : Hutan      4. Tim  : Pos Sei Panas regu 2 </vt:lpstr>
      <vt:lpstr>       1.Hari / Tanggal : Selasa, 14 Januari 2020       2.Lokasi : Akses masuk perum  puri asri residen Kel Batu Besar Kec Nongsa           3.Objek : Semak belukar       4. Tim  : Pos Kabil regu 2 </vt:lpstr>
      <vt:lpstr>       1.Hari / Tanggal : Rabu, 15 Januari 2020       2.Lokasi : Belakang rusun batu ampar Kel Seraya Kec Batu Ampar       3.Objek : TPS       4. Tim  : Pos Sei Panas regu 3 </vt:lpstr>
      <vt:lpstr>       1.Hari / Tanggal : Jum’at, 17 Januari 2020       2.Lokasi : Bundaran dekat bundaran bandara hang nadim Kel Batu Besar Kec Nongsa       3.Objek : Hutan       4. Tim  : Pos Sei Panas regu 2 </vt:lpstr>
      <vt:lpstr>       1.Hari / Tanggal : Jum’at, 17 Januari 2020       2.Lokasi : Dam tanjung piayu  Kel Tanjung  Piayu Kec Sei Beduk             3.Objek  : Hutan       4. Tim  : Pos Sei Panas regu 2 </vt:lpstr>
      <vt:lpstr>       1.Hari / Tanggal : Sabtu, 18 Januari 2020       2.Lokasi : Town house avante  pasir putih Kel  Bengkong Sadai Kec Bengkong             3.Objek  : Semak  belukar       4. Tim  : Pos Sei Panas regu 3 </vt:lpstr>
      <vt:lpstr>       1.Hari / Tanggal : Minggu, 19 Januari 2020       2.Lokasi : Jalan Trans Barelang  panaran gas  Kel  Tembesi Kec Sagulung             3.Objek  : Semak  belukar       4. Tim  : Pos Tembesi regu 1 </vt:lpstr>
      <vt:lpstr>       1.Hari / Tanggal : Minggu, 19 Januari 2020       2.Lokasi : Simpang raya  Kel  Belian Kec Batam kota           3.Objek  : Hutan       4. Tim  : Pos Sei Panas (II), Kabil (I), Tembesi  (I) </vt:lpstr>
      <vt:lpstr>       1.Hari / Tanggal : Kamis, 23 Januari 2020       2.Lokasi : Perum nusa jaya  Kel  Sei Panas Kec Batam Kota           3.Objek  : Perumahan       4. Tim  : Pos Sei Panas regu I</vt:lpstr>
      <vt:lpstr>       1.Hari / Tanggal : Jum’at, 24 Januari 2020       2.Lokasi : Sei buluh Kel  Sembulang  Kec Galang       3.Objek  : Hutan       4. Tim  : Pos  tembesi  regu II</vt:lpstr>
      <vt:lpstr>       1.Hari / Tanggal : Selasa, 28 Januari 2020       2.Lokasi : Hutan Lindung Tpa Punggur Kel  Kabil  Kec Batam Kota       3.Objek  : Hutan       4. Tim  : Pos  Kabil  regu I</vt:lpstr>
      <vt:lpstr>       1.Hari / Tanggal : Selasa, 28 Januari 2020       2.Lokasi : Yayasan Yaa-Canayya  Kel  Cate  Kec Galang       3.Objek  : Semak Belukar       4. Tim  : Pos  Tembesi  regu I</vt:lpstr>
      <vt:lpstr>       1.Hari / Tanggal : Jum’at, 31 Januari 2020       2.Lokasi : Tg Sengkuang  Kel  Batu Merah  Kec Batu Ampar       3.Objek  : Kios       4. Tim  : Pos  Sei Panas  regu I</vt:lpstr>
      <vt:lpstr>       1.Hari / Tanggal : Selasa, 28 Januari 2020       2.Lokasi : Piayu Tower  Kel  Mangsang  Kec Sei Beduk       3.Objek  : Hutan       4. Tim  : Pos  Tembesi  regu 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aidil saputra</dc:creator>
  <cp:lastModifiedBy>Windows User</cp:lastModifiedBy>
  <cp:revision>50</cp:revision>
  <cp:lastPrinted>2020-01-31T02:00:40Z</cp:lastPrinted>
  <dcterms:created xsi:type="dcterms:W3CDTF">2020-01-08T06:33:15Z</dcterms:created>
  <dcterms:modified xsi:type="dcterms:W3CDTF">2020-02-14T16:27:41Z</dcterms:modified>
</cp:coreProperties>
</file>