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2" r:id="rId12"/>
    <p:sldId id="283" r:id="rId13"/>
    <p:sldId id="284" r:id="rId14"/>
    <p:sldId id="285" r:id="rId15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874" y="-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EB6C35A-C073-487E-8DCD-5E5A7E3243FC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4318B50-DF49-44DB-934B-96C4D10D6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54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37246A-2574-4B45-A5CC-620A16AEA05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87DFE2-AD63-420B-BA56-8F6900518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7246A-2574-4B45-A5CC-620A16AEA05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FE2-AD63-420B-BA56-8F6900518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7246A-2574-4B45-A5CC-620A16AEA05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FE2-AD63-420B-BA56-8F6900518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7246A-2574-4B45-A5CC-620A16AEA05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FE2-AD63-420B-BA56-8F6900518F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7246A-2574-4B45-A5CC-620A16AEA05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FE2-AD63-420B-BA56-8F6900518F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7246A-2574-4B45-A5CC-620A16AEA05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FE2-AD63-420B-BA56-8F6900518F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7246A-2574-4B45-A5CC-620A16AEA05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FE2-AD63-420B-BA56-8F6900518F4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7246A-2574-4B45-A5CC-620A16AEA05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FE2-AD63-420B-BA56-8F6900518F4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7246A-2574-4B45-A5CC-620A16AEA05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FE2-AD63-420B-BA56-8F6900518F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037246A-2574-4B45-A5CC-620A16AEA05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7DFE2-AD63-420B-BA56-8F6900518F4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37246A-2574-4B45-A5CC-620A16AEA05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87DFE2-AD63-420B-BA56-8F6900518F4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037246A-2574-4B45-A5CC-620A16AEA056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B87DFE2-AD63-420B-BA56-8F6900518F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idil saputra\Downloads\09-35-50-63623253a815db32373527682830d031.jpg.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95" y="2735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LTIMATE\Desktop\LOGO PEMADAM KEBAKAR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129614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idil saputra\Downloads\09-35-04-twitter-background-3.jpg.cf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colorTemperature colorTemp="6750"/>
                    </a14:imgEffect>
                    <a14:imgEffect>
                      <a14:saturation sat="85000"/>
                    </a14:imgEffect>
                    <a14:imgEffect>
                      <a14:brightnessContrast bright="-6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0" y="3124200"/>
            <a:ext cx="4127376" cy="3400879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56000"/>
              </a:schemeClr>
            </a:glow>
            <a:reflection blurRad="1104900" stA="42000" endPos="0" dist="508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-643208" y="1700808"/>
            <a:ext cx="6333668" cy="936104"/>
          </a:xfrm>
        </p:spPr>
        <p:txBody>
          <a:bodyPr>
            <a:noAutofit/>
          </a:bodyPr>
          <a:lstStyle/>
          <a:p>
            <a:r>
              <a:rPr lang="id-ID" sz="1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BIDANG PEMADAM DAN PENANGGULANGAN</a:t>
            </a:r>
            <a:r>
              <a:rPr lang="en-GB" sz="1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1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BENCANA </a:t>
            </a:r>
            <a:r>
              <a:rPr lang="en-GB" sz="1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GB" sz="1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id-ID" sz="1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DINAS PEMADAM KEBAKARAN KOTA BATAM</a:t>
            </a:r>
            <a:r>
              <a:rPr lang="en-US" sz="1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555776" y="6184575"/>
            <a:ext cx="6400800" cy="772817"/>
          </a:xfrm>
        </p:spPr>
        <p:txBody>
          <a:bodyPr>
            <a:normAutofit/>
          </a:bodyPr>
          <a:lstStyle/>
          <a:p>
            <a:pPr algn="r"/>
            <a:r>
              <a:rPr lang="en-GB" sz="1800" b="1" dirty="0" smtClean="0">
                <a:solidFill>
                  <a:schemeClr val="tx1"/>
                </a:solidFill>
              </a:rPr>
              <a:t>LAPORAN KEGIATAN PENANGGULANGAN KEBAKARAN BULAN FEBRUARI  2020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DANY KASIE DATIN\FOTO KEBAKARAN FEBRUARI  2020\14 FEB FOTO MBL COVER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0" y="1988840"/>
            <a:ext cx="612837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556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ID" sz="1200" dirty="0" smtClean="0">
                <a:effectLst/>
              </a:rPr>
              <a:t>      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/ Tanggal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Selasa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,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2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5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Februari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2020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r>
              <a:rPr lang="id-ID" sz="1400" dirty="0">
                <a:effectLst/>
                <a:latin typeface="Trebuchet MS" panose="020B0603020202020204" pitchFamily="34" charset="0"/>
              </a:rPr>
              <a:t>      2.Lokasi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Tering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Bay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Kel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Sambau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Kec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Nongsa</a:t>
            </a:r>
            <a:r>
              <a:rPr lang="en-US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 smtClean="0">
                <a:effectLst/>
                <a:latin typeface="Trebuchet MS" panose="020B0603020202020204" pitchFamily="34" charset="0"/>
              </a:rPr>
            </a:br>
            <a:r>
              <a:rPr lang="id-ID" sz="1400" dirty="0" smtClean="0">
                <a:effectLst/>
                <a:latin typeface="Trebuchet MS" panose="020B0603020202020204" pitchFamily="34" charset="0"/>
              </a:rPr>
              <a:t>     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3.Objek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Hutan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400" dirty="0" smtClean="0">
                <a:effectLst/>
                <a:latin typeface="Trebuchet MS" panose="020B0603020202020204" pitchFamily="34" charset="0"/>
              </a:rPr>
            </a:br>
            <a:r>
              <a:rPr lang="en-ID" sz="140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    4. Tim	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Kabil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2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G:\DANY KASIE DATIN\FOTO KEBAKARAN FEBRUARI  2020\25 FEB KEBAKARAN TERING BA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052736"/>
            <a:ext cx="640260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ANY KASIE DATIN\FOTO KEBAKARAN FEBRUARI  2020\25 FEB KEBAKARAN TERING BAY.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3999929"/>
            <a:ext cx="6402607" cy="285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ANY KASIE DATIN\FOTO KEBAKARAN FEBRUARI  2020\25 FEB KEBAKARAN TERING BAY.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7369"/>
            <a:ext cx="3168352" cy="580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56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ID" sz="1200" dirty="0" smtClean="0">
                <a:effectLst/>
              </a:rPr>
              <a:t>      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/ Tanggal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Rabu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,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26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Februari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2020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r>
              <a:rPr lang="id-ID" sz="1400" dirty="0">
                <a:effectLst/>
                <a:latin typeface="Trebuchet MS" panose="020B0603020202020204" pitchFamily="34" charset="0"/>
              </a:rPr>
              <a:t>      2.Lokasi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Jl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Trans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bumi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Perkemahan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Punggur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Kel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Kabil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Kec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Nongsa</a:t>
            </a:r>
            <a:r>
              <a:rPr lang="en-US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 smtClean="0">
                <a:effectLst/>
                <a:latin typeface="Trebuchet MS" panose="020B0603020202020204" pitchFamily="34" charset="0"/>
              </a:rPr>
            </a:br>
            <a:r>
              <a:rPr lang="id-ID" sz="1400" dirty="0" smtClean="0">
                <a:effectLst/>
                <a:latin typeface="Trebuchet MS" panose="020B0603020202020204" pitchFamily="34" charset="0"/>
              </a:rPr>
              <a:t>     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3.Objek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Hutan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400" dirty="0" smtClean="0">
                <a:effectLst/>
                <a:latin typeface="Trebuchet MS" panose="020B0603020202020204" pitchFamily="34" charset="0"/>
              </a:rPr>
            </a:br>
            <a:r>
              <a:rPr lang="en-ID" sz="140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    4. Tim	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Kabil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3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G:\DANY KASIE DATIN\FOTO KEBAKARAN FEBRUARI  2020\26 FEB KEBAKARAN TRANS PUNGGUR KEMA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21196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ANY KASIE DATIN\FOTO KEBAKARAN FEBRUARI  2020\26 FEB KEBAKARAN TRANS PUNGGUR KEMAH 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51" y="3378856"/>
            <a:ext cx="332149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ANY KASIE DATIN\FOTO KEBAKARAN FEBRUARI  2020\26 FEB KEBAKARAN TRANS PUNGGUR KEMAH 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2736"/>
            <a:ext cx="493204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52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ID" sz="1200" dirty="0" smtClean="0">
                <a:effectLst/>
              </a:rPr>
              <a:t>      </a:t>
            </a:r>
            <a:r>
              <a:rPr lang="id-ID" sz="1200" dirty="0" smtClean="0">
                <a:effectLst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/ Tanggal	: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Jum’at,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2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8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Februari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2020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r>
              <a:rPr lang="id-ID" sz="1400" dirty="0">
                <a:effectLst/>
                <a:latin typeface="Trebuchet MS" panose="020B0603020202020204" pitchFamily="34" charset="0"/>
              </a:rPr>
              <a:t>      2.Lokasi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Komp Ruko Niaga Mas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Kel Teluk Tering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Kec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Batam Kota</a:t>
            </a:r>
            <a:r>
              <a:rPr lang="en-US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 smtClean="0">
                <a:effectLst/>
                <a:latin typeface="Trebuchet MS" panose="020B0603020202020204" pitchFamily="34" charset="0"/>
              </a:rPr>
            </a:br>
            <a:r>
              <a:rPr lang="id-ID" sz="1400" dirty="0" smtClean="0">
                <a:effectLst/>
                <a:latin typeface="Trebuchet MS" panose="020B0603020202020204" pitchFamily="34" charset="0"/>
              </a:rPr>
              <a:t>     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3.Objek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Semak Belukar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400" dirty="0" smtClean="0">
                <a:effectLst/>
                <a:latin typeface="Trebuchet MS" panose="020B0603020202020204" pitchFamily="34" charset="0"/>
              </a:rPr>
            </a:br>
            <a:r>
              <a:rPr lang="en-ID" sz="140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    4. Tim	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Sei Panas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2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G:\DANY KASIE DATIN\FOTO KEBAKARAN FEBRUARI  2020\28 FEB KEBAKARAN niaga mas simpang sungkom btm center 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5458956" cy="328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ANY KASIE DATIN\FOTO KEBAKARAN FEBRUARI  2020\28 FEB KEBAKARAN niaga mas simpang sungkom btm center 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795100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ANY KASIE DATIN\FOTO KEBAKARAN FEBRUARI  2020\28 FEB KEBAKARAN niaga mas simpang sungkom btm center 7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00707"/>
            <a:ext cx="4654076" cy="393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38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ID" sz="1200" dirty="0" smtClean="0">
                <a:effectLst/>
              </a:rPr>
              <a:t>      </a:t>
            </a:r>
            <a:r>
              <a:rPr lang="id-ID" sz="1200" dirty="0" smtClean="0">
                <a:effectLst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/ Tanggal	: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Jum’at,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2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8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Februari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2020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r>
              <a:rPr lang="id-ID" sz="1400" dirty="0">
                <a:effectLst/>
                <a:latin typeface="Trebuchet MS" panose="020B0603020202020204" pitchFamily="34" charset="0"/>
              </a:rPr>
              <a:t>      2.Lokasi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Sei Raya Sembulang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Kel Sembulang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Kec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Galang</a:t>
            </a:r>
            <a:r>
              <a:rPr lang="en-US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 smtClean="0">
                <a:effectLst/>
                <a:latin typeface="Trebuchet MS" panose="020B0603020202020204" pitchFamily="34" charset="0"/>
              </a:rPr>
            </a:br>
            <a:r>
              <a:rPr lang="id-ID" sz="1400" dirty="0" smtClean="0">
                <a:effectLst/>
                <a:latin typeface="Trebuchet MS" panose="020B0603020202020204" pitchFamily="34" charset="0"/>
              </a:rPr>
              <a:t>     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3.Objek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Hutan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400" dirty="0" smtClean="0">
                <a:effectLst/>
                <a:latin typeface="Trebuchet MS" panose="020B0603020202020204" pitchFamily="34" charset="0"/>
              </a:rPr>
            </a:br>
            <a:r>
              <a:rPr lang="en-ID" sz="140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    4. Tim	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Tembesi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2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2050" name="Picture 2" descr="G:\DANY KASIE DATIN\FOTO KEBAKARAN FEBRUARI  2020\28 FEB KEBAKARAN SEI RAYA SEMBULANG 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620688"/>
            <a:ext cx="460851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ANY KASIE DATIN\FOTO KEBAKARAN FEBRUARI  2020\28 FEB SEI RAYA KEL SEMBULANG.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24847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DANY KASIE DATIN\FOTO KEBAKARAN FEBRUARI  2020\28 FEB SEI RAYA KEL SEMBULANG 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3646734"/>
            <a:ext cx="460851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604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ID" sz="1200" dirty="0" smtClean="0">
                <a:effectLst/>
              </a:rPr>
              <a:t>      </a:t>
            </a:r>
            <a:r>
              <a:rPr lang="id-ID" sz="1200" dirty="0" smtClean="0">
                <a:effectLst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/ Tanggal	: S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abtu,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2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9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Februari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2020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r>
              <a:rPr lang="id-ID" sz="1400" dirty="0">
                <a:effectLst/>
                <a:latin typeface="Trebuchet MS" panose="020B0603020202020204" pitchFamily="34" charset="0"/>
              </a:rPr>
              <a:t>      2.Lokasi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Teluk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Bakau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Kel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Kabil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Kec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Nongsa</a:t>
            </a:r>
            <a:r>
              <a:rPr lang="en-US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 smtClean="0">
                <a:effectLst/>
                <a:latin typeface="Trebuchet MS" panose="020B0603020202020204" pitchFamily="34" charset="0"/>
              </a:rPr>
            </a:br>
            <a:r>
              <a:rPr lang="id-ID" sz="1400" dirty="0" smtClean="0">
                <a:effectLst/>
                <a:latin typeface="Trebuchet MS" panose="020B0603020202020204" pitchFamily="34" charset="0"/>
              </a:rPr>
              <a:t>      </a:t>
            </a:r>
            <a:r>
              <a:rPr lang="id-ID" sz="1400" dirty="0">
                <a:effectLst/>
                <a:latin typeface="Trebuchet MS" panose="020B0603020202020204" pitchFamily="34" charset="0"/>
              </a:rPr>
              <a:t>3.Objek	</a:t>
            </a:r>
            <a:r>
              <a:rPr lang="id-ID" sz="1400" dirty="0" smtClean="0">
                <a:effectLst/>
                <a:latin typeface="Trebuchet MS" panose="020B0603020202020204" pitchFamily="34" charset="0"/>
              </a:rPr>
              <a:t>: Hutan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400" dirty="0" smtClean="0">
                <a:effectLst/>
                <a:latin typeface="Trebuchet MS" panose="020B0603020202020204" pitchFamily="34" charset="0"/>
              </a:rPr>
            </a:br>
            <a:r>
              <a:rPr lang="en-ID" sz="140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    4. Tim		: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Kabil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400" dirty="0" smtClean="0">
                <a:effectLst/>
                <a:latin typeface="Trebuchet MS" panose="020B0603020202020204" pitchFamily="34" charset="0"/>
              </a:rPr>
              <a:t> 3</a:t>
            </a:r>
            <a:r>
              <a:rPr lang="en-US" sz="1400" dirty="0">
                <a:effectLst/>
                <a:latin typeface="Trebuchet MS" panose="020B060302020202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</a:rPr>
            </a:b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G:\DANY KASIE DATIN\FOTO KEBAKARAN FEBRUARI  2020\29 FEB KEBAKARAN TELUK BAKAU 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681608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ANY KASIE DATIN\FOTO KEBAKARAN FEBRUARI  2020\29 FEB KEBAKARAN TELUK BAKAU 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478802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ANY KASIE DATIN\FOTO KEBAKARAN FEBRUARI  2020\29 FEB KEBAKARAN TELUK BAKAU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052776"/>
            <a:ext cx="4104455" cy="544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86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6" y="116632"/>
            <a:ext cx="9036496" cy="1296144"/>
          </a:xfrm>
          <a:solidFill>
            <a:schemeClr val="bg2">
              <a:lumMod val="75000"/>
            </a:schemeClr>
          </a:solidFill>
        </p:spPr>
        <p:txBody>
          <a:bodyPr>
            <a:normAutofit fontScale="70000" lnSpcReduction="20000"/>
          </a:bodyPr>
          <a:lstStyle/>
          <a:p>
            <a:pPr algn="just"/>
            <a:r>
              <a:rPr lang="en-ID" sz="1200" dirty="0" smtClean="0"/>
              <a:t>           </a:t>
            </a:r>
            <a:r>
              <a:rPr lang="id-ID" sz="2200" dirty="0" smtClean="0">
                <a:latin typeface="Trebuchet MS" panose="020B0603020202020204" pitchFamily="34" charset="0"/>
              </a:rPr>
              <a:t>1.Hari </a:t>
            </a:r>
            <a:r>
              <a:rPr lang="id-ID" sz="2200" dirty="0">
                <a:latin typeface="Trebuchet MS" panose="020B0603020202020204" pitchFamily="34" charset="0"/>
              </a:rPr>
              <a:t>/ </a:t>
            </a:r>
            <a:r>
              <a:rPr lang="id-ID" sz="2200" dirty="0" smtClean="0">
                <a:latin typeface="Trebuchet MS" panose="020B0603020202020204" pitchFamily="34" charset="0"/>
              </a:rPr>
              <a:t>Tanggal</a:t>
            </a:r>
            <a:r>
              <a:rPr lang="en-ID" sz="2200" dirty="0" smtClean="0">
                <a:latin typeface="Trebuchet MS" panose="020B0603020202020204" pitchFamily="34" charset="0"/>
              </a:rPr>
              <a:t> </a:t>
            </a:r>
            <a:r>
              <a:rPr lang="id-ID" sz="2200" dirty="0" smtClean="0">
                <a:latin typeface="Trebuchet MS" panose="020B0603020202020204" pitchFamily="34" charset="0"/>
              </a:rPr>
              <a:t>: </a:t>
            </a:r>
            <a:r>
              <a:rPr lang="en-ID" sz="2200" dirty="0" err="1" smtClean="0">
                <a:latin typeface="Trebuchet MS" panose="020B0603020202020204" pitchFamily="34" charset="0"/>
              </a:rPr>
              <a:t>Senin</a:t>
            </a:r>
            <a:r>
              <a:rPr lang="id-ID" sz="2200" dirty="0" smtClean="0">
                <a:latin typeface="Trebuchet MS" panose="020B0603020202020204" pitchFamily="34" charset="0"/>
              </a:rPr>
              <a:t>, 0</a:t>
            </a:r>
            <a:r>
              <a:rPr lang="en-ID" sz="2200" dirty="0" smtClean="0">
                <a:latin typeface="Trebuchet MS" panose="020B0603020202020204" pitchFamily="34" charset="0"/>
              </a:rPr>
              <a:t>3</a:t>
            </a:r>
            <a:r>
              <a:rPr lang="id-ID" sz="2200" dirty="0" smtClean="0">
                <a:latin typeface="Trebuchet MS" panose="020B0603020202020204" pitchFamily="34" charset="0"/>
              </a:rPr>
              <a:t> </a:t>
            </a:r>
            <a:r>
              <a:rPr lang="en-ID" sz="2200" dirty="0" err="1" smtClean="0">
                <a:latin typeface="Trebuchet MS" panose="020B0603020202020204" pitchFamily="34" charset="0"/>
              </a:rPr>
              <a:t>Februari</a:t>
            </a:r>
            <a:r>
              <a:rPr lang="id-ID" sz="2200" dirty="0" smtClean="0">
                <a:latin typeface="Trebuchet MS" panose="020B0603020202020204" pitchFamily="34" charset="0"/>
              </a:rPr>
              <a:t> </a:t>
            </a:r>
            <a:r>
              <a:rPr lang="id-ID" sz="2200" dirty="0">
                <a:latin typeface="Trebuchet MS" panose="020B0603020202020204" pitchFamily="34" charset="0"/>
              </a:rPr>
              <a:t>2020</a:t>
            </a:r>
            <a:endParaRPr lang="en-US" sz="2200" dirty="0">
              <a:latin typeface="Trebuchet MS" panose="020B0603020202020204" pitchFamily="34" charset="0"/>
            </a:endParaRPr>
          </a:p>
          <a:p>
            <a:pPr algn="just"/>
            <a:r>
              <a:rPr lang="id-ID" sz="2200" dirty="0">
                <a:latin typeface="Trebuchet MS" panose="020B0603020202020204" pitchFamily="34" charset="0"/>
              </a:rPr>
              <a:t>      </a:t>
            </a:r>
            <a:r>
              <a:rPr lang="id-ID" sz="2200" dirty="0" smtClean="0">
                <a:latin typeface="Trebuchet MS" panose="020B0603020202020204" pitchFamily="34" charset="0"/>
              </a:rPr>
              <a:t>2.Lokas</a:t>
            </a:r>
            <a:r>
              <a:rPr lang="en-ID" sz="2200" dirty="0" err="1" smtClean="0">
                <a:latin typeface="Trebuchet MS" panose="020B0603020202020204" pitchFamily="34" charset="0"/>
              </a:rPr>
              <a:t>i</a:t>
            </a:r>
            <a:r>
              <a:rPr lang="en-ID" sz="2200" dirty="0" smtClean="0">
                <a:latin typeface="Trebuchet MS" panose="020B0603020202020204" pitchFamily="34" charset="0"/>
              </a:rPr>
              <a:t>             </a:t>
            </a:r>
            <a:r>
              <a:rPr lang="id-ID" sz="2200" dirty="0" smtClean="0">
                <a:latin typeface="Trebuchet MS" panose="020B0603020202020204" pitchFamily="34" charset="0"/>
              </a:rPr>
              <a:t>: </a:t>
            </a:r>
            <a:r>
              <a:rPr lang="en-ID" sz="2200" dirty="0" err="1" smtClean="0">
                <a:latin typeface="Trebuchet MS" panose="020B0603020202020204" pitchFamily="34" charset="0"/>
              </a:rPr>
              <a:t>PT.Tectron</a:t>
            </a:r>
            <a:r>
              <a:rPr lang="en-ID" sz="2200" dirty="0" smtClean="0">
                <a:latin typeface="Trebuchet MS" panose="020B0603020202020204" pitchFamily="34" charset="0"/>
              </a:rPr>
              <a:t> Manufacturing </a:t>
            </a:r>
            <a:r>
              <a:rPr lang="en-ID" sz="2200" dirty="0" err="1" smtClean="0">
                <a:latin typeface="Trebuchet MS" panose="020B0603020202020204" pitchFamily="34" charset="0"/>
              </a:rPr>
              <a:t>Hijrah</a:t>
            </a:r>
            <a:r>
              <a:rPr lang="en-ID" sz="2200" dirty="0" smtClean="0">
                <a:latin typeface="Trebuchet MS" panose="020B0603020202020204" pitchFamily="34" charset="0"/>
              </a:rPr>
              <a:t> Industrial Park</a:t>
            </a:r>
            <a:r>
              <a:rPr lang="id-ID" sz="2200" dirty="0" smtClean="0">
                <a:latin typeface="Trebuchet MS" panose="020B0603020202020204" pitchFamily="34" charset="0"/>
              </a:rPr>
              <a:t>,Kel </a:t>
            </a:r>
            <a:r>
              <a:rPr lang="en-ID" sz="2200" dirty="0" err="1" smtClean="0">
                <a:latin typeface="Trebuchet MS" panose="020B0603020202020204" pitchFamily="34" charset="0"/>
              </a:rPr>
              <a:t>Baloi</a:t>
            </a:r>
            <a:r>
              <a:rPr lang="en-ID" sz="2200" dirty="0" smtClean="0">
                <a:latin typeface="Trebuchet MS" panose="020B0603020202020204" pitchFamily="34" charset="0"/>
              </a:rPr>
              <a:t> </a:t>
            </a:r>
            <a:r>
              <a:rPr lang="en-ID" sz="2200" dirty="0" err="1" smtClean="0">
                <a:latin typeface="Trebuchet MS" panose="020B0603020202020204" pitchFamily="34" charset="0"/>
              </a:rPr>
              <a:t>Permai</a:t>
            </a:r>
            <a:r>
              <a:rPr lang="id-ID" sz="2200" dirty="0" smtClean="0">
                <a:latin typeface="Trebuchet MS" panose="020B0603020202020204" pitchFamily="34" charset="0"/>
              </a:rPr>
              <a:t>, </a:t>
            </a:r>
            <a:r>
              <a:rPr lang="id-ID" sz="2200" dirty="0">
                <a:latin typeface="Trebuchet MS" panose="020B0603020202020204" pitchFamily="34" charset="0"/>
              </a:rPr>
              <a:t>Kec </a:t>
            </a:r>
            <a:endParaRPr lang="en-ID" sz="2200" dirty="0" smtClean="0">
              <a:latin typeface="Trebuchet MS" panose="020B0603020202020204" pitchFamily="34" charset="0"/>
            </a:endParaRPr>
          </a:p>
          <a:p>
            <a:pPr algn="just"/>
            <a:r>
              <a:rPr lang="en-ID" sz="2200" dirty="0">
                <a:latin typeface="Trebuchet MS" panose="020B0603020202020204" pitchFamily="34" charset="0"/>
              </a:rPr>
              <a:t> </a:t>
            </a:r>
            <a:r>
              <a:rPr lang="en-ID" sz="2200" dirty="0" smtClean="0">
                <a:latin typeface="Trebuchet MS" panose="020B0603020202020204" pitchFamily="34" charset="0"/>
              </a:rPr>
              <a:t>                                 </a:t>
            </a:r>
            <a:r>
              <a:rPr lang="en-ID" sz="2200" dirty="0" err="1" smtClean="0">
                <a:latin typeface="Trebuchet MS" panose="020B0603020202020204" pitchFamily="34" charset="0"/>
              </a:rPr>
              <a:t>Batam</a:t>
            </a:r>
            <a:r>
              <a:rPr lang="en-ID" sz="2200" dirty="0" smtClean="0">
                <a:latin typeface="Trebuchet MS" panose="020B0603020202020204" pitchFamily="34" charset="0"/>
              </a:rPr>
              <a:t> Kota</a:t>
            </a:r>
            <a:endParaRPr lang="en-US" sz="2200" dirty="0">
              <a:latin typeface="Trebuchet MS" panose="020B0603020202020204" pitchFamily="34" charset="0"/>
            </a:endParaRPr>
          </a:p>
          <a:p>
            <a:pPr algn="just"/>
            <a:r>
              <a:rPr lang="id-ID" sz="2200" dirty="0">
                <a:latin typeface="Trebuchet MS" panose="020B0603020202020204" pitchFamily="34" charset="0"/>
              </a:rPr>
              <a:t>      </a:t>
            </a:r>
            <a:r>
              <a:rPr lang="id-ID" sz="2200" dirty="0" smtClean="0">
                <a:latin typeface="Trebuchet MS" panose="020B0603020202020204" pitchFamily="34" charset="0"/>
              </a:rPr>
              <a:t>3.Objek</a:t>
            </a:r>
            <a:r>
              <a:rPr lang="en-ID" sz="2200" dirty="0">
                <a:latin typeface="Trebuchet MS" panose="020B0603020202020204" pitchFamily="34" charset="0"/>
              </a:rPr>
              <a:t> </a:t>
            </a:r>
            <a:r>
              <a:rPr lang="en-ID" sz="2200" dirty="0" smtClean="0">
                <a:latin typeface="Trebuchet MS" panose="020B0603020202020204" pitchFamily="34" charset="0"/>
              </a:rPr>
              <a:t>            </a:t>
            </a:r>
            <a:r>
              <a:rPr lang="id-ID" sz="2200" dirty="0" smtClean="0">
                <a:latin typeface="Trebuchet MS" panose="020B0603020202020204" pitchFamily="34" charset="0"/>
              </a:rPr>
              <a:t>: </a:t>
            </a:r>
            <a:r>
              <a:rPr lang="id-ID" sz="2200" dirty="0">
                <a:latin typeface="Trebuchet MS" panose="020B0603020202020204" pitchFamily="34" charset="0"/>
              </a:rPr>
              <a:t>Semak </a:t>
            </a:r>
            <a:r>
              <a:rPr lang="id-ID" sz="2200" dirty="0" smtClean="0">
                <a:latin typeface="Trebuchet MS" panose="020B0603020202020204" pitchFamily="34" charset="0"/>
              </a:rPr>
              <a:t>Belukar</a:t>
            </a:r>
            <a:endParaRPr lang="en-ID" sz="2200" dirty="0" smtClean="0">
              <a:latin typeface="Trebuchet MS" panose="020B0603020202020204" pitchFamily="34" charset="0"/>
            </a:endParaRPr>
          </a:p>
          <a:p>
            <a:pPr algn="just"/>
            <a:r>
              <a:rPr lang="en-ID" sz="2200" dirty="0">
                <a:latin typeface="Trebuchet MS" panose="020B0603020202020204" pitchFamily="34" charset="0"/>
              </a:rPr>
              <a:t> </a:t>
            </a:r>
            <a:r>
              <a:rPr lang="en-ID" sz="2200" dirty="0" smtClean="0">
                <a:latin typeface="Trebuchet MS" panose="020B0603020202020204" pitchFamily="34" charset="0"/>
              </a:rPr>
              <a:t>     4.Tim	               : </a:t>
            </a:r>
            <a:r>
              <a:rPr lang="en-ID" sz="2200" dirty="0" err="1" smtClean="0">
                <a:latin typeface="Trebuchet MS" panose="020B0603020202020204" pitchFamily="34" charset="0"/>
              </a:rPr>
              <a:t>Pos</a:t>
            </a:r>
            <a:r>
              <a:rPr lang="en-ID" sz="2200" dirty="0" smtClean="0">
                <a:latin typeface="Trebuchet MS" panose="020B0603020202020204" pitchFamily="34" charset="0"/>
              </a:rPr>
              <a:t> </a:t>
            </a:r>
            <a:r>
              <a:rPr lang="en-ID" sz="2200" dirty="0" err="1" smtClean="0">
                <a:latin typeface="Trebuchet MS" panose="020B0603020202020204" pitchFamily="34" charset="0"/>
              </a:rPr>
              <a:t>sei</a:t>
            </a:r>
            <a:r>
              <a:rPr lang="en-ID" sz="2200" dirty="0" smtClean="0">
                <a:latin typeface="Trebuchet MS" panose="020B0603020202020204" pitchFamily="34" charset="0"/>
              </a:rPr>
              <a:t> </a:t>
            </a:r>
            <a:r>
              <a:rPr lang="en-ID" sz="2200" dirty="0" err="1" smtClean="0">
                <a:latin typeface="Trebuchet MS" panose="020B0603020202020204" pitchFamily="34" charset="0"/>
              </a:rPr>
              <a:t>panas</a:t>
            </a:r>
            <a:r>
              <a:rPr lang="en-ID" sz="2200" dirty="0" smtClean="0">
                <a:latin typeface="Trebuchet MS" panose="020B0603020202020204" pitchFamily="34" charset="0"/>
              </a:rPr>
              <a:t> </a:t>
            </a:r>
            <a:r>
              <a:rPr lang="en-ID" sz="2200" dirty="0" err="1" smtClean="0">
                <a:latin typeface="Trebuchet MS" panose="020B0603020202020204" pitchFamily="34" charset="0"/>
              </a:rPr>
              <a:t>regu</a:t>
            </a:r>
            <a:r>
              <a:rPr lang="en-ID" sz="2200" dirty="0" smtClean="0">
                <a:latin typeface="Trebuchet MS" panose="020B0603020202020204" pitchFamily="34" charset="0"/>
              </a:rPr>
              <a:t> 3</a:t>
            </a:r>
            <a:endParaRPr lang="en-US" sz="2200" dirty="0">
              <a:latin typeface="Trebuchet MS" panose="020B0603020202020204" pitchFamily="34" charset="0"/>
            </a:endParaRPr>
          </a:p>
          <a:p>
            <a:pPr algn="just"/>
            <a:endParaRPr lang="en-US" sz="2200" dirty="0">
              <a:latin typeface="Trebuchet MS" panose="020B0603020202020204" pitchFamily="34" charset="0"/>
            </a:endParaRPr>
          </a:p>
        </p:txBody>
      </p:sp>
      <p:pic>
        <p:nvPicPr>
          <p:cNvPr id="2" name="Picture 2" descr="G:\DANY KASIE DATIN\FOTO KEBAKARAN FEBRUARI  2020\03 FEB PT TECTRON MANUFACTRING 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597666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ANY KASIE DATIN\FOTO KEBAKARAN FEBRUARI  2020\03 FEB PT TECTRON MANUFACTRING 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895726"/>
            <a:ext cx="5976664" cy="296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ANY KASIE DATIN\FOTO KEBAKARAN FEBRUARI  2020\03 FEB PT TECTRON MANUFACTRING 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1699"/>
            <a:ext cx="3131840" cy="33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DANY KASIE DATIN\FOTO KEBAKARAN FEBRUARI  2020\03 FEB PT TECTRON MANUFACTRING 6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9041"/>
            <a:ext cx="313184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61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8416" y="260648"/>
            <a:ext cx="7715200" cy="99412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ID" sz="1200" dirty="0" smtClean="0">
                <a:effectLst/>
              </a:rPr>
              <a:t>     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1.Hari </a:t>
            </a:r>
            <a:r>
              <a:rPr lang="id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Tanggal	: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Selasa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februari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r>
              <a:rPr lang="en-US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d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2.Lokasi</a:t>
            </a:r>
            <a:r>
              <a:rPr lang="id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: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Kampung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Melayu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d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Batu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d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Nongsa</a:t>
            </a:r>
            <a:r>
              <a:rPr lang="en-US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d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3.Objek</a:t>
            </a:r>
            <a:r>
              <a:rPr lang="id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: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Bangunan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rumah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tinggal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4.Tim		: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Kabil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Sei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Panas</a:t>
            </a:r>
            <a:r>
              <a:rPr lang="en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</a:t>
            </a:r>
            <a:r>
              <a:rPr lang="en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G:\DANY KASIE DATIN\FOTO KEBAKARAN FEBRUARI  2020\04 FEB KAMPUNG MELAYU BATU BESAR 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816424" cy="34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ANY KASIE DATIN\FOTO KEBAKARAN FEBRUARI  2020\04 FEB KAMPUNG MELAYU BATU BESAR 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6"/>
            <a:ext cx="4248472" cy="34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ANY KASIE DATIN\FOTO KEBAKARAN FEBRUARI  2020\04 FEB KAMPUNG MELAYU BATU BESAR 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04" y="4293096"/>
            <a:ext cx="709228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7232" y="260648"/>
            <a:ext cx="7704856" cy="105273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ID" sz="1200" dirty="0" smtClean="0">
                <a:effectLst/>
              </a:rPr>
              <a:t>       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/ Tanggal	: Kamis, 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06 Februari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2020</a:t>
            </a:r>
            <a:r>
              <a:rPr lang="en-US" sz="1600" dirty="0">
                <a:effectLst/>
                <a:latin typeface="Trebuchet MS" panose="020B0603020202020204" pitchFamily="34" charset="0"/>
              </a:rPr>
              <a:t/>
            </a:r>
            <a:br>
              <a:rPr lang="en-US" sz="1600" dirty="0">
                <a:effectLst/>
                <a:latin typeface="Trebuchet MS" panose="020B0603020202020204" pitchFamily="34" charset="0"/>
              </a:rPr>
            </a:br>
            <a:r>
              <a:rPr lang="id-ID" sz="1600" dirty="0">
                <a:effectLst/>
                <a:latin typeface="Trebuchet MS" panose="020B0603020202020204" pitchFamily="34" charset="0"/>
              </a:rPr>
              <a:t>      2.Lokasi	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: Bukit harimau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Kel 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Tiban Baru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Kec 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Sekupang</a:t>
            </a:r>
            <a:r>
              <a:rPr lang="en-US" sz="1600" dirty="0">
                <a:effectLst/>
                <a:latin typeface="Trebuchet MS" panose="020B0603020202020204" pitchFamily="34" charset="0"/>
              </a:rPr>
              <a:t/>
            </a:r>
            <a:br>
              <a:rPr lang="en-US" sz="1600" dirty="0">
                <a:effectLst/>
                <a:latin typeface="Trebuchet MS" panose="020B0603020202020204" pitchFamily="34" charset="0"/>
              </a:rPr>
            </a:br>
            <a:r>
              <a:rPr lang="id-ID" sz="1600" dirty="0">
                <a:effectLst/>
                <a:latin typeface="Trebuchet MS" panose="020B0603020202020204" pitchFamily="34" charset="0"/>
              </a:rPr>
              <a:t>      3.Objek	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: Hutan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600" dirty="0" smtClean="0">
                <a:effectLst/>
                <a:latin typeface="Trebuchet MS" panose="020B0603020202020204" pitchFamily="34" charset="0"/>
              </a:rPr>
            </a:br>
            <a:r>
              <a:rPr lang="en-ID" sz="160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    4.Tim		: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Sei Panas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1, MA, PBK BP</a:t>
            </a:r>
            <a:r>
              <a:rPr lang="en-US" sz="1600" dirty="0">
                <a:effectLst/>
                <a:latin typeface="Trebuchet MS" panose="020B0603020202020204" pitchFamily="34" charset="0"/>
              </a:rPr>
              <a:t/>
            </a:r>
            <a:br>
              <a:rPr lang="en-US" sz="1600" dirty="0">
                <a:effectLst/>
                <a:latin typeface="Trebuchet MS" panose="020B0603020202020204" pitchFamily="34" charset="0"/>
              </a:rPr>
            </a:br>
            <a:endParaRPr lang="en-US" sz="16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G:\DANY KASIE DATIN\FOTO KEBAKARAN FEBRUARI  2020\06 FEB KBRN BUKIT HARIMAU TIBAN BARU 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" y="1124744"/>
            <a:ext cx="3816424" cy="277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ANY KASIE DATIN\FOTO KEBAKARAN FEBRUARI  2020\06 FEB KBRN BUKIT HARIMAU TIBAN BARU 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36"/>
          <a:stretch/>
        </p:blipFill>
        <p:spPr bwMode="auto">
          <a:xfrm>
            <a:off x="4535488" y="1628800"/>
            <a:ext cx="4608512" cy="433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DANY KASIE DATIN\FOTO KEBAKARAN FEBRUARI  2020\06 FEB KBRN BUKIT HARIMAU TIBAN BARU 3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55"/>
          <a:stretch/>
        </p:blipFill>
        <p:spPr bwMode="auto">
          <a:xfrm>
            <a:off x="444658" y="4005064"/>
            <a:ext cx="381642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58416" y="260648"/>
            <a:ext cx="7715200" cy="99412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ID" sz="1200" dirty="0" smtClean="0">
                <a:effectLst/>
              </a:rPr>
              <a:t>     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1.Hari </a:t>
            </a:r>
            <a:r>
              <a:rPr lang="id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Tanggal	: 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Jum’at, 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februari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r>
              <a:rPr lang="en-US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d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2.Lokasi</a:t>
            </a:r>
            <a:r>
              <a:rPr lang="id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: 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 ruko taman duta mas, </a:t>
            </a:r>
            <a:r>
              <a:rPr lang="id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 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Baloi Permai, </a:t>
            </a:r>
            <a:r>
              <a:rPr lang="id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 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Batam Kota</a:t>
            </a:r>
            <a:r>
              <a:rPr lang="en-US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3.Objek</a:t>
            </a:r>
            <a:r>
              <a:rPr lang="id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: 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Unit Ruko Sanggar tari Balet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4.Tim		: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Sei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Panas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</a:t>
            </a:r>
            <a:r>
              <a:rPr lang="en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G:\DANY KASIE DATIN\FOTO KEBAKARAN FEBRUARI  2020\07 FEB KEBAKARAN RUKO  TAMAN DUTA JUMAT MALAM.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10" y="3717032"/>
            <a:ext cx="3888432" cy="33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ANY KASIE DATIN\FOTO KEBAKARAN FEBRUARI  2020\07 FEB KEBAKARAN RUKO  TAMAN DUTA JUMAT MALAM.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42" y="819641"/>
            <a:ext cx="3384376" cy="383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ANY KASIE DATIN\FOTO KEBAKARAN FEBRUARI  2020\07 FEB KEBAKARAN RUKO  TAMAN DUTA JUMAT MALAM.2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 r="12571"/>
          <a:stretch/>
        </p:blipFill>
        <p:spPr bwMode="auto">
          <a:xfrm>
            <a:off x="128184" y="1052736"/>
            <a:ext cx="5560858" cy="307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74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ID" sz="1400" dirty="0" smtClean="0">
                <a:effectLst/>
              </a:rPr>
              <a:t>      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/ Tanggal	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	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Kamis, 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13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Februari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2020</a:t>
            </a:r>
            <a:r>
              <a:rPr lang="en-US" sz="1600" dirty="0">
                <a:effectLst/>
                <a:latin typeface="Trebuchet MS" panose="020B0603020202020204" pitchFamily="34" charset="0"/>
              </a:rPr>
              <a:t/>
            </a:r>
            <a:br>
              <a:rPr lang="en-US" sz="1600" dirty="0">
                <a:effectLst/>
                <a:latin typeface="Trebuchet MS" panose="020B0603020202020204" pitchFamily="34" charset="0"/>
              </a:rPr>
            </a:br>
            <a:r>
              <a:rPr lang="id-ID" sz="1600" dirty="0">
                <a:effectLst/>
                <a:latin typeface="Trebuchet MS" panose="020B0603020202020204" pitchFamily="34" charset="0"/>
              </a:rPr>
              <a:t>      2.Lokasi		: 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SMK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Penerbangan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Sultan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Agung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,Ke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l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Belian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Kec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Batam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Kota</a:t>
            </a:r>
            <a:r>
              <a:rPr lang="en-US" sz="1600" dirty="0">
                <a:effectLst/>
                <a:latin typeface="Trebuchet MS" panose="020B0603020202020204" pitchFamily="34" charset="0"/>
              </a:rPr>
              <a:t/>
            </a:r>
            <a:br>
              <a:rPr lang="en-US" sz="1600" dirty="0">
                <a:effectLst/>
                <a:latin typeface="Trebuchet MS" panose="020B0603020202020204" pitchFamily="34" charset="0"/>
              </a:rPr>
            </a:br>
            <a:r>
              <a:rPr lang="id-ID" sz="1600" dirty="0">
                <a:effectLst/>
                <a:latin typeface="Trebuchet MS" panose="020B0603020202020204" pitchFamily="34" charset="0"/>
              </a:rPr>
              <a:t>      3.Objek		: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Bangunan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Sekolah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600" dirty="0" smtClean="0">
                <a:effectLst/>
                <a:latin typeface="Trebuchet MS" panose="020B0603020202020204" pitchFamily="34" charset="0"/>
              </a:rPr>
            </a:br>
            <a:r>
              <a:rPr lang="en-ID" sz="160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    4.Tim			: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sei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panas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1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dan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Kabil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1</a:t>
            </a:r>
            <a:r>
              <a:rPr lang="en-US" sz="1600" dirty="0">
                <a:effectLst/>
                <a:latin typeface="Trebuchet MS" panose="020B0603020202020204" pitchFamily="34" charset="0"/>
              </a:rPr>
              <a:t/>
            </a:r>
            <a:br>
              <a:rPr lang="en-US" sz="1600" dirty="0">
                <a:effectLst/>
                <a:latin typeface="Trebuchet MS" panose="020B0603020202020204" pitchFamily="34" charset="0"/>
              </a:rPr>
            </a:br>
            <a:endParaRPr lang="en-US" sz="16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G:\DANY KASIE DATIN\FOTO KEBAKARAN FEBRUARI  2020\13 FEB KEBAKARAN SMK PERNERBANGAN SULTAN AGUNG 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5" y="1125154"/>
            <a:ext cx="5544616" cy="342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ANY KASIE DATIN\FOTO KEBAKARAN FEBRUARI  2020\13 FEB VIDIO KEBAKARAN SMK PERNERBANGAN SULTAN AGUNG 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14370"/>
            <a:ext cx="3744416" cy="574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ANY KASIE DATIN\FOTO KEBAKARAN FEBRUARI  2020\13 FEB KEBAKARAN SMK PERNERBANGAN SULTAN AGUNG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" y="4293096"/>
            <a:ext cx="512435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732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3891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id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1.Hari </a:t>
            </a:r>
            <a:r>
              <a:rPr lang="id-ID" sz="1400" dirty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Tanggal	: </a:t>
            </a:r>
            <a:r>
              <a:rPr lang="en-ID" sz="1400" dirty="0" err="1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Selasa</a:t>
            </a:r>
            <a:r>
              <a:rPr lang="id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id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Februari</a:t>
            </a:r>
            <a:r>
              <a:rPr lang="id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400" dirty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r>
              <a:rPr lang="en-US" sz="1400" dirty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d-ID" sz="1400" dirty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2.Lokasi</a:t>
            </a:r>
            <a:r>
              <a:rPr lang="id-ID" sz="1400" dirty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id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1400" dirty="0" err="1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Pelabuhan</a:t>
            </a:r>
            <a:r>
              <a:rPr lang="en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CPO </a:t>
            </a:r>
            <a:r>
              <a:rPr lang="en-ID" sz="1400" dirty="0" err="1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Kabil</a:t>
            </a:r>
            <a:r>
              <a:rPr lang="id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d-ID" sz="1400" dirty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 </a:t>
            </a:r>
            <a:r>
              <a:rPr lang="en-ID" sz="1400" dirty="0" err="1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Kabil</a:t>
            </a:r>
            <a:r>
              <a:rPr lang="id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400" dirty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 </a:t>
            </a:r>
            <a:r>
              <a:rPr lang="en-ID" sz="1400" dirty="0" err="1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Nongsa</a:t>
            </a:r>
            <a:r>
              <a:rPr lang="en-US" sz="1400" dirty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400" dirty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d-ID" sz="1400" dirty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3.Objek</a:t>
            </a:r>
            <a:r>
              <a:rPr lang="id-ID" sz="1400" dirty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id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ID" sz="1400" dirty="0" err="1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Kapal</a:t>
            </a:r>
            <a:r>
              <a:rPr lang="en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D" sz="1400" dirty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4.Tim		: </a:t>
            </a:r>
            <a:r>
              <a:rPr lang="en-ID" sz="1400" dirty="0" err="1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</a:t>
            </a:r>
            <a:r>
              <a:rPr lang="en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kabil</a:t>
            </a:r>
            <a:r>
              <a:rPr lang="en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Sei</a:t>
            </a:r>
            <a:r>
              <a:rPr lang="en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Panas</a:t>
            </a:r>
            <a:r>
              <a:rPr lang="en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400" dirty="0" err="1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</a:t>
            </a:r>
            <a:r>
              <a:rPr lang="en-ID" sz="1400" dirty="0" smtClean="0">
                <a:effectLst/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endParaRPr lang="en-US" sz="1400" dirty="0">
              <a:effectLst/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G:\DANY KASIE DATIN\FOTO KEBAKARAN FEBRUARI  2020\18 FEB KEBAKARAN KAPAL PEL CPO KABIL 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2" y="980728"/>
            <a:ext cx="3325961" cy="531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ANY KASIE DATIN\FOTO KEBAKARAN FEBRUARI  2020\18 FEB KEBAKARAN KAPAL PEL CPO KABI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990434"/>
            <a:ext cx="5760640" cy="344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ANY KASIE DATIN\FOTO KEBAKARAN FEBRUARI  2020\18 FEB KEBAKARAN KAPAL PEL CPO KABIL 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897" y="4077071"/>
            <a:ext cx="5475583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93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58416" y="44624"/>
            <a:ext cx="7715200" cy="99412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ID" sz="1200" dirty="0" smtClean="0">
                <a:effectLst/>
              </a:rPr>
              <a:t>     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1.Hari </a:t>
            </a:r>
            <a:r>
              <a:rPr lang="id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Tanggal	: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Rabu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en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Februari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r>
              <a:rPr lang="en-US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d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2.Lokasi</a:t>
            </a:r>
            <a:r>
              <a:rPr lang="id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: 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ampung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elayan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d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Tanjung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Uma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d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Lubuk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Baja</a:t>
            </a:r>
            <a:r>
              <a:rPr lang="en-US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3.Objek</a:t>
            </a:r>
            <a:r>
              <a:rPr lang="id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: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Semak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Belukar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4.Tim		: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Sei </a:t>
            </a:r>
            <a:r>
              <a:rPr lang="en-ID" sz="1200" dirty="0" err="1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Panas</a:t>
            </a:r>
            <a:r>
              <a:rPr lang="en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ID" sz="12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</a:t>
            </a:r>
            <a:r>
              <a:rPr lang="en-ID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G:\DANY KASIE DATIN\FOTO KEBAKARAN FEBRUARI  2020\19 FEB  KEBAKARAN KAMPUNG NELAYAN TG UMA 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1" y="836712"/>
            <a:ext cx="468047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DANY KASIE DATIN\FOTO KEBAKARAN FEBRUARI  2020\19 FEB  KEBAKARAN KAMPUNG NELAYAN TG UM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836712"/>
            <a:ext cx="442798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ANY KASIE DATIN\WhatsApp Image 2020-01-17 at 05.22.3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734481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6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99412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ID" sz="1200" dirty="0">
                <a:effectLst/>
              </a:rPr>
              <a:t> </a:t>
            </a:r>
            <a:r>
              <a:rPr lang="en-ID" sz="1200" dirty="0" smtClean="0">
                <a:effectLst/>
              </a:rPr>
              <a:t>      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1.Hari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/ Tanggal	: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Minggu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, 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23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Februari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2020</a:t>
            </a:r>
            <a:r>
              <a:rPr lang="en-US" sz="1600" dirty="0">
                <a:effectLst/>
                <a:latin typeface="Trebuchet MS" panose="020B0603020202020204" pitchFamily="34" charset="0"/>
              </a:rPr>
              <a:t/>
            </a:r>
            <a:br>
              <a:rPr lang="en-US" sz="1600" dirty="0">
                <a:effectLst/>
                <a:latin typeface="Trebuchet MS" panose="020B0603020202020204" pitchFamily="34" charset="0"/>
              </a:rPr>
            </a:br>
            <a:r>
              <a:rPr lang="id-ID" sz="1600" dirty="0">
                <a:effectLst/>
                <a:latin typeface="Trebuchet MS" panose="020B0603020202020204" pitchFamily="34" charset="0"/>
              </a:rPr>
              <a:t>      2.Lokasi	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: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Trans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Barelang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Panaran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Gas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,Kel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Tembesi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Kec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Sagulung</a:t>
            </a:r>
            <a:r>
              <a:rPr lang="en-US" sz="1600" dirty="0">
                <a:effectLst/>
                <a:latin typeface="Trebuchet MS" panose="020B0603020202020204" pitchFamily="34" charset="0"/>
              </a:rPr>
              <a:t/>
            </a:r>
            <a:br>
              <a:rPr lang="en-US" sz="1600" dirty="0">
                <a:effectLst/>
                <a:latin typeface="Trebuchet MS" panose="020B0603020202020204" pitchFamily="34" charset="0"/>
              </a:rPr>
            </a:br>
            <a:r>
              <a:rPr lang="id-ID" sz="1600" dirty="0">
                <a:effectLst/>
                <a:latin typeface="Trebuchet MS" panose="020B0603020202020204" pitchFamily="34" charset="0"/>
              </a:rPr>
              <a:t>      3.Objek	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: </a:t>
            </a:r>
            <a:r>
              <a:rPr lang="id-ID" sz="1600" dirty="0">
                <a:effectLst/>
                <a:latin typeface="Trebuchet MS" panose="020B0603020202020204" pitchFamily="34" charset="0"/>
              </a:rPr>
              <a:t>Semak </a:t>
            </a:r>
            <a:r>
              <a:rPr lang="id-ID" sz="1600" dirty="0" smtClean="0">
                <a:effectLst/>
                <a:latin typeface="Trebuchet MS" panose="020B0603020202020204" pitchFamily="34" charset="0"/>
              </a:rPr>
              <a:t>Belukar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/>
            </a:r>
            <a:br>
              <a:rPr lang="en-ID" sz="1600" dirty="0" smtClean="0">
                <a:effectLst/>
                <a:latin typeface="Trebuchet MS" panose="020B0603020202020204" pitchFamily="34" charset="0"/>
              </a:rPr>
            </a:br>
            <a:r>
              <a:rPr lang="en-ID" sz="1600" dirty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    4.Tim		: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Pos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Tembesi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en-ID" sz="1600" dirty="0" err="1" smtClean="0">
                <a:effectLst/>
                <a:latin typeface="Trebuchet MS" panose="020B0603020202020204" pitchFamily="34" charset="0"/>
              </a:rPr>
              <a:t>regu</a:t>
            </a:r>
            <a:r>
              <a:rPr lang="en-ID" sz="1600" dirty="0" smtClean="0">
                <a:effectLst/>
                <a:latin typeface="Trebuchet MS" panose="020B0603020202020204" pitchFamily="34" charset="0"/>
              </a:rPr>
              <a:t> 2</a:t>
            </a:r>
            <a:r>
              <a:rPr lang="en-US" sz="1600" dirty="0">
                <a:effectLst/>
                <a:latin typeface="Trebuchet MS" panose="020B0603020202020204" pitchFamily="34" charset="0"/>
              </a:rPr>
              <a:t/>
            </a:r>
            <a:br>
              <a:rPr lang="en-US" sz="1600" dirty="0">
                <a:effectLst/>
                <a:latin typeface="Trebuchet MS" panose="020B0603020202020204" pitchFamily="34" charset="0"/>
              </a:rPr>
            </a:br>
            <a:endParaRPr lang="en-US" sz="12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G:\DANY KASIE DATIN\FOTO KEBAKARAN FEBRUARI  2020\23 FEB KEBAKARAN SEMAKMBELUKAR DEPAN PANARAN GAS 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7278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ANY KASIE DATIN\FOTO KEBAKARAN FEBRUARI  2020\23 FEB KEBAKARAN SEMAKMBELUKAR DEPAN PANARAN GA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60800"/>
            <a:ext cx="4320480" cy="408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ANY KASIE DATIN\FOTO KEBAKARAN FEBRUARI  2020\23 FEB KEBAKARAN SEMAKMBELUKAR DEPAN PANARAN GAS 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52314"/>
            <a:ext cx="5256584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439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848</TotalTime>
  <Words>95</Words>
  <Application>Microsoft Office PowerPoint</Application>
  <PresentationFormat>On-screen Show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BIDANG PEMADAM DAN PENANGGULANGAN BENCANA  DINAS PEMADAM KEBAKARAN KOTA BATAM  </vt:lpstr>
      <vt:lpstr>PowerPoint Presentation</vt:lpstr>
      <vt:lpstr>     1.Hari / Tanggal : Selasa, 04 februari 2020       2.Lokasi  : Kampung Melayu , Kel Batu Besar, Kec Nongsa       3.Objek  : Bangunan rumah tinggal       4.Tim  : Pos Kabil regu 1 dan Sei Panas regu 1 </vt:lpstr>
      <vt:lpstr>       1.Hari / Tanggal : Kamis, 06 Februari 2020       2.Lokasi : Bukit harimau Kel Tiban Baru Kec Sekupang       3.Objek : Hutan       4.Tim  : Pos Sei Panas regu 1, MA, PBK BP </vt:lpstr>
      <vt:lpstr>     1.Hari / Tanggal : Jum’at, 07 februari 2020       2.Lokasi  : Komp ruko taman duta mas, Kel Baloi Permai, Kec Batam Kota       3.Objek  : 2 Unit Ruko Sanggar tari Balet       4.Tim  : Pos  Sei Panas regu 2 </vt:lpstr>
      <vt:lpstr>      1.Hari / Tanggal  : Kamis, 13 Februari 2020       2.Lokasi  : SMK Penerbangan Sultan Agung,Kel Belian Kec Batam Kota       3.Objek  : Bangunan Sekolah       4.Tim   : Pos sei panas regu 1 dan Kabil Regu 1 </vt:lpstr>
      <vt:lpstr>        1.Hari / Tanggal : Selasa, 18 Februari 2020        2.Lokasi : Pelabuhan CPO Kabil, Kel Kabil Kec Nongsa        3.Objek : Kapal        4.Tim  : Pos kabil dan Sei Panas regu 1</vt:lpstr>
      <vt:lpstr>     1.Hari / Tanggal : Rabu, 18 Februari 2020       2.Lokasi  : Kampung nelayan, Kel Tanjung Uma, Kec Lubuk Baja       3.Objek  : Semak Belukar       4.Tim  : Pos  Sei Panas regu 2 </vt:lpstr>
      <vt:lpstr>       1.Hari / Tanggal : Minggu, 23 Februari 2020       2.Lokasi : Trans Barelang Panaran Gas,Kel Tembesi Kec Sagulung       3.Objek : Semak Belukar       4.Tim  : Pos Tembesi regu 2 </vt:lpstr>
      <vt:lpstr>       1.Hari / Tanggal : Selasa, 25 Februari 2020       2.Lokasi : Tering Bay Kel Sambau Kec Nongsa       3.Objek : Hutan       4. Tim  : Pos Kabil regu 2 </vt:lpstr>
      <vt:lpstr>       1.Hari / Tanggal : Rabu, 26 Februari 2020       2.Lokasi : Jl Trans bumi Perkemahan Punggur Kel Kabil Kec Nongsa       3.Objek : Hutan       4. Tim  : Pos Kabil regu 3 </vt:lpstr>
      <vt:lpstr>       1.Hari / Tanggal : Jum’at, 28 Februari 2020       2.Lokasi : Komp Ruko Niaga Mas  Kel Teluk Tering Kec Batam Kota       3.Objek : Semak Belukar       4. Tim  : Pos Sei Panas regu 2 </vt:lpstr>
      <vt:lpstr>       1.Hari / Tanggal : Jum’at, 28 Februari 2020       2.Lokasi : Sei Raya Sembulang  Kel Sembulang Kec Galang       3.Objek : Hutan       4. Tim  : Pos Tembesi regu 2 </vt:lpstr>
      <vt:lpstr>       1.Hari / Tanggal : Sabtu, 29 Februari 2020       2.Lokasi : Teluk Bakau  Kel Kabil Kec Nongsa       3.Objek : Hutan       4. Tim  : Pos Kabil regu 3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aidil saputra</dc:creator>
  <cp:lastModifiedBy>aidil saputra</cp:lastModifiedBy>
  <cp:revision>64</cp:revision>
  <cp:lastPrinted>2020-01-31T02:00:40Z</cp:lastPrinted>
  <dcterms:created xsi:type="dcterms:W3CDTF">2020-01-08T06:33:15Z</dcterms:created>
  <dcterms:modified xsi:type="dcterms:W3CDTF">2020-03-03T09:03:26Z</dcterms:modified>
</cp:coreProperties>
</file>